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9" r:id="rId5"/>
    <p:sldId id="264" r:id="rId6"/>
    <p:sldId id="263" r:id="rId7"/>
    <p:sldId id="268" r:id="rId8"/>
    <p:sldId id="262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74151-5A0D-4A5D-93FF-B8EB03B7F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9CB398-EB19-47E8-934C-F70FBBB1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822AA-1A95-4651-8922-734861A9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6EF7C2-E88F-4524-BA99-AF463C35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D3CCF5-D945-4572-9E6B-523F548D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4722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3FB5C-6C10-4525-8042-D655227C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2C2BF2-20B9-46F8-A77B-7858DA099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72E59C-2573-42A9-89DA-DBE78216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56613-52EC-46BA-8807-783C0293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C8B571-73F9-4C95-81F7-C2B5592D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665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290E4B-6961-444E-884B-9075B43FC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3B7BE-0D77-42F0-90EB-31CEC55DB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F94E99-3AB4-4266-A57C-C000C2C8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D95DD-94F2-48A9-9B63-54DF79F0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3958E8-5DBD-4AB8-B170-E62F62C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9085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FC889-C6E4-4951-8D7A-B3411972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6EAC1-FF00-43B7-B45A-F0A4626C2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3272E4-BED9-4493-B513-98383006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F060FD-EC40-4BF8-BA52-CEF2D16E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A6CD47-C4D3-4082-B45B-52DEC97E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814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FF9575-74F9-472B-9FF8-23253371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23B6DA-A1BB-4F34-8940-5A2E859C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06C91-9A34-4B51-9D19-D06C760B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57DEC-5F32-47D7-93FC-9E3C71FE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8FE9C-15D5-49F8-9B41-7B6CAAF0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49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1030D-AC60-4023-9AAE-A4061318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D75F44-E328-4B39-870A-CAB0EF4FD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52B44A-BCE7-481B-B349-3FB5AC44F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DFAD1C-F848-424B-8C9D-9BC489BA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EF27C0-AFAA-4BDA-AA24-92910297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BDCF78-A8E8-4E71-B006-42D4CC8B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2618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74D6E2-C3C9-4B38-B20A-F3778D9E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EFB122-DFAF-42C4-828E-9D85D0038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B53ABC-D942-4F5C-8FF6-42645BD2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9C573EC-FD3E-498A-A7E7-1C24A33F7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AC6A97-5D39-423D-9E86-131A1D0A9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705ACC0-000A-43C0-AE0C-836E4B95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FBF054-7B3A-40AA-AF0B-A3F45F51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7C81F80-A0B0-4BD4-866A-69B9B30B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0022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8703B-B2CD-4F5B-B810-47F8A3BB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5D1A88-471B-4FDF-8475-B0E9E9D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61D9E6-2381-48DB-88AA-2EBE9887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60E18A-FDC5-472C-99E1-1010DCB0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823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4444B69-BE07-45E0-A7A9-A3FE613A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C9CDD9-375A-4921-B171-025517AF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D77AC1-0726-43F0-BAD8-99D157B4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4956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98C1D-E8A3-4479-9759-92EC97F1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2C1FEC-C26C-47A9-AA2F-955D0191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5D93BB-A95D-456F-8BC7-048A41C3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1E5E0E-3FA8-4F25-A6E2-9E3FD150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2F66A1-9D95-4F09-8237-16B4EA3D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AA0102-BEAE-46FA-900F-D0A19527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222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50F9A-0E93-486F-86E0-8D98D1FA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4FB5FF-C77E-41AB-A7F8-B29745CB7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EA30A2-906D-4488-B15D-09C114EE1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C851C1-8430-4656-BE11-1603EADD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1F10B0-9D28-4A8E-9600-1EF05D83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04286C-3098-48A7-986D-92125BCB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5930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8A0137-897B-410F-A7C7-CABF4DD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29B959-9D46-4A79-82C9-0DE742CE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A82623-0278-42AF-9580-1CBABB42B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E4AC-67A1-4A51-A500-76D5FDC22DE8}" type="datetimeFigureOut">
              <a:rPr lang="en-GB" smtClean="0"/>
              <a:pPr/>
              <a:t>29/04/21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EF5C0E-A4A2-4091-9D2A-C8243D7E0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751AD9-C018-4E23-AB22-246A0DA7B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CB74-469C-439A-87B0-2F75E6688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361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09D53-4617-4B28-ACB8-30717CB1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Collaborative Scoring Overview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775A-425A-4CB5-8BDC-87383663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6241" cy="435133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Primarily designed for Windows 10 – not sure about MAC version.</a:t>
            </a:r>
          </a:p>
          <a:p>
            <a:r>
              <a:rPr lang="en-GB" sz="1800" dirty="0" smtClean="0"/>
              <a:t>Will </a:t>
            </a:r>
            <a:r>
              <a:rPr lang="en-GB" sz="1800" dirty="0"/>
              <a:t>only work if everything is correctly set up and steps taken in right sequence.</a:t>
            </a:r>
          </a:p>
          <a:p>
            <a:r>
              <a:rPr lang="en-GB" sz="1800" dirty="0"/>
              <a:t>The bottom right-hand blue task bar will show the current synchronisation status</a:t>
            </a:r>
          </a:p>
          <a:p>
            <a:r>
              <a:rPr lang="en-GB" sz="1800" dirty="0"/>
              <a:t>Both Scorers need to have the correct settings in their Tools menu.</a:t>
            </a:r>
          </a:p>
          <a:p>
            <a:r>
              <a:rPr lang="en-GB" sz="1800" dirty="0"/>
              <a:t>Relies on both Scorers having a good Internet connection to </a:t>
            </a:r>
            <a:r>
              <a:rPr lang="en-GB" sz="1800" dirty="0" err="1"/>
              <a:t>PlayCricket</a:t>
            </a:r>
            <a:r>
              <a:rPr lang="en-GB" sz="1800" dirty="0"/>
              <a:t> throughout the match.</a:t>
            </a:r>
          </a:p>
          <a:p>
            <a:r>
              <a:rPr lang="en-GB" sz="1800" dirty="0"/>
              <a:t>The Home Scorer must complete the match set up before the Away Scorer starts.</a:t>
            </a:r>
          </a:p>
          <a:p>
            <a:r>
              <a:rPr lang="en-GB" sz="1800" dirty="0"/>
              <a:t>It will automatically check that the scorers agree at the end of every over.</a:t>
            </a:r>
          </a:p>
          <a:p>
            <a:r>
              <a:rPr lang="en-GB" sz="1800" dirty="0"/>
              <a:t>Scorers have to be able to communicate directly with each other to be able to resolve any errors immediately</a:t>
            </a:r>
          </a:p>
        </p:txBody>
      </p:sp>
    </p:spTree>
    <p:extLst>
      <p:ext uri="{BB962C8B-B14F-4D97-AF65-F5344CB8AC3E}">
        <p14:creationId xmlns="" xmlns:p14="http://schemas.microsoft.com/office/powerpoint/2010/main" val="29544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09D53-4617-4B28-ACB8-30717CB1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Collaborative Scoring – Before the Match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775A-425A-4CB5-8BDC-87383663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6241" cy="4351338"/>
          </a:xfrm>
        </p:spPr>
        <p:txBody>
          <a:bodyPr>
            <a:normAutofit/>
          </a:bodyPr>
          <a:lstStyle/>
          <a:p>
            <a:r>
              <a:rPr lang="en-GB" sz="1800" dirty="0"/>
              <a:t>Will only work if everything is correctly set up and steps taken in right sequence.</a:t>
            </a:r>
          </a:p>
          <a:p>
            <a:r>
              <a:rPr lang="en-GB" sz="1800" dirty="0"/>
              <a:t>Both Scorers need to have the correct setting(s) in their Tools menu.	</a:t>
            </a:r>
          </a:p>
          <a:p>
            <a:pPr lvl="1"/>
            <a:r>
              <a:rPr lang="en-GB" sz="1400" dirty="0"/>
              <a:t>Configuration - Network – Tick all three boxes under Collaborative Scoring section</a:t>
            </a:r>
          </a:p>
          <a:p>
            <a:pPr lvl="1"/>
            <a:r>
              <a:rPr lang="en-GB" sz="1400" dirty="0"/>
              <a:t>It should only be necessary to tick once on any computer, but always worth checking </a:t>
            </a:r>
          </a:p>
          <a:p>
            <a:r>
              <a:rPr lang="en-GB" sz="1800" dirty="0"/>
              <a:t>As a precaution, both Scorers should download fixture before arriving at the ground but then save and CLOSE. </a:t>
            </a:r>
          </a:p>
          <a:p>
            <a:pPr lvl="1"/>
            <a:r>
              <a:rPr lang="en-GB" sz="1400" dirty="0"/>
              <a:t> This will populate your database and can be used if a connection cannot be established as well as reducing later download time.</a:t>
            </a:r>
            <a:endParaRPr lang="en-GB" sz="1800" dirty="0"/>
          </a:p>
          <a:p>
            <a:r>
              <a:rPr lang="en-GB" sz="1800" dirty="0"/>
              <a:t>This may be an opportunity to check that the teams have been correctly uploaded by administrator.</a:t>
            </a:r>
          </a:p>
          <a:p>
            <a:pPr marL="342900" indent="-342900"/>
            <a:r>
              <a:rPr lang="en-GB" sz="1800" dirty="0"/>
              <a:t>If the match is covered by anti-corruption regulations, the option “Start with no Players” can be used.</a:t>
            </a:r>
          </a:p>
          <a:p>
            <a:pPr marL="342900" indent="-342900"/>
            <a:r>
              <a:rPr lang="en-GB" sz="1800" dirty="0"/>
              <a:t>If the teams have not been uploaded, then the missing team(s) will be auto populated with the players from the last match played by that team (either on Play-Cricket or in your own database)</a:t>
            </a:r>
          </a:p>
          <a:p>
            <a:pPr marL="342900" indent="-342900"/>
            <a:r>
              <a:rPr lang="en-GB" sz="1800" dirty="0"/>
              <a:t>If any additional players or officials are required, then look for them in the </a:t>
            </a:r>
            <a:r>
              <a:rPr lang="en-GB" sz="1800" dirty="0" err="1"/>
              <a:t>PlayCricket</a:t>
            </a:r>
            <a:r>
              <a:rPr lang="en-GB" sz="1800" dirty="0"/>
              <a:t> database.  </a:t>
            </a:r>
          </a:p>
          <a:p>
            <a:pPr marL="342900" indent="-342900"/>
            <a:r>
              <a:rPr lang="en-GB" sz="1800" dirty="0"/>
              <a:t>Only as a last resort, should a new player can be created.</a:t>
            </a:r>
          </a:p>
          <a:p>
            <a:pPr marL="342900" indent="-342900"/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295443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09D53-4617-4B28-ACB8-30717CB1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Collaborative Scoring – Start up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775A-425A-4CB5-8BDC-87383663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6241" cy="4351338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Will only work if everything is correctly set up and steps taken in right sequence.</a:t>
            </a:r>
          </a:p>
          <a:p>
            <a:r>
              <a:rPr lang="en-GB" sz="1800" dirty="0"/>
              <a:t>Both Scorers have to be logged onto </a:t>
            </a:r>
            <a:r>
              <a:rPr lang="en-GB" sz="1800" dirty="0" err="1"/>
              <a:t>PlayCricket</a:t>
            </a:r>
            <a:r>
              <a:rPr lang="en-GB" sz="1800" dirty="0"/>
              <a:t> throughout the day.</a:t>
            </a:r>
          </a:p>
          <a:p>
            <a:r>
              <a:rPr lang="en-GB" sz="1800" dirty="0"/>
              <a:t>The Away scorer must not access the match until after the Home scorer has completed the setup.</a:t>
            </a:r>
          </a:p>
          <a:p>
            <a:r>
              <a:rPr lang="en-GB" sz="1800" dirty="0"/>
              <a:t>The Home Scorer should Start Match from Fixture in the usual way (in case teams have been changed).</a:t>
            </a:r>
          </a:p>
          <a:p>
            <a:r>
              <a:rPr lang="en-GB" sz="1800" dirty="0"/>
              <a:t>The Away Scorer should assist the Home Scorer with any further Team changes (previous slide).</a:t>
            </a:r>
          </a:p>
          <a:p>
            <a:r>
              <a:rPr lang="en-GB" sz="1800" dirty="0"/>
              <a:t>The Home Scorer should complete the setup of all the information for the match.</a:t>
            </a:r>
          </a:p>
          <a:p>
            <a:r>
              <a:rPr lang="en-GB" sz="1800" dirty="0"/>
              <a:t>CHECK Scoring Sync Status (right end of task bar) is “Up to Date”</a:t>
            </a:r>
          </a:p>
          <a:p>
            <a:r>
              <a:rPr lang="en-GB" sz="1800" dirty="0"/>
              <a:t>Only AFTER the match is setup completely can the Away Scorer download this information</a:t>
            </a:r>
          </a:p>
          <a:p>
            <a:pPr lvl="1"/>
            <a:r>
              <a:rPr lang="en-GB" sz="1400" dirty="0"/>
              <a:t>Open the Match</a:t>
            </a:r>
          </a:p>
          <a:p>
            <a:pPr lvl="1"/>
            <a:r>
              <a:rPr lang="en-GB" sz="1400" dirty="0"/>
              <a:t>Select the match</a:t>
            </a:r>
          </a:p>
          <a:p>
            <a:pPr lvl="1"/>
            <a:r>
              <a:rPr lang="en-GB" sz="1400" dirty="0"/>
              <a:t>REMEMBER to tick Download Latest from Server (right hand near bottom)</a:t>
            </a:r>
          </a:p>
          <a:p>
            <a:pPr lvl="1"/>
            <a:r>
              <a:rPr lang="en-GB" sz="1400" dirty="0"/>
              <a:t>OPEN as SUPPORT SCORER.</a:t>
            </a:r>
          </a:p>
          <a:p>
            <a:r>
              <a:rPr lang="en-GB" sz="1800" dirty="0"/>
              <a:t>This will ensure that you are both scoring the same match with the same setup data (not scoring two different versions of the same match)</a:t>
            </a:r>
          </a:p>
        </p:txBody>
      </p:sp>
    </p:spTree>
    <p:extLst>
      <p:ext uri="{BB962C8B-B14F-4D97-AF65-F5344CB8AC3E}">
        <p14:creationId xmlns="" xmlns:p14="http://schemas.microsoft.com/office/powerpoint/2010/main" val="295443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09D53-4617-4B28-ACB8-30717CB1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Collaborative Scoring – Play!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775A-425A-4CB5-8BDC-87383663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672"/>
            <a:ext cx="10786241" cy="5193437"/>
          </a:xfrm>
        </p:spPr>
        <p:txBody>
          <a:bodyPr>
            <a:normAutofit/>
          </a:bodyPr>
          <a:lstStyle/>
          <a:p>
            <a:r>
              <a:rPr lang="en-GB" sz="1800" dirty="0"/>
              <a:t>Relies on both Scorers having a good Internet connection to </a:t>
            </a:r>
            <a:r>
              <a:rPr lang="en-GB" sz="1800" dirty="0" err="1"/>
              <a:t>PlayCricket</a:t>
            </a:r>
            <a:r>
              <a:rPr lang="en-GB" sz="1800" dirty="0"/>
              <a:t> throughout the match</a:t>
            </a:r>
          </a:p>
          <a:p>
            <a:r>
              <a:rPr lang="en-GB" sz="1800" dirty="0"/>
              <a:t>Both Scorers have to be logged onto </a:t>
            </a:r>
            <a:r>
              <a:rPr lang="en-GB" sz="1800" dirty="0" err="1"/>
              <a:t>PlayCricket</a:t>
            </a:r>
            <a:r>
              <a:rPr lang="en-GB" sz="1800" dirty="0"/>
              <a:t> throughout the match.</a:t>
            </a:r>
          </a:p>
          <a:p>
            <a:r>
              <a:rPr lang="en-GB" sz="1800" dirty="0"/>
              <a:t>CHECK Scoring Sync Status (right end of task bar) for progress messages.</a:t>
            </a:r>
          </a:p>
          <a:p>
            <a:r>
              <a:rPr lang="en-GB" sz="1800" dirty="0"/>
              <a:t>Scorers have to be able to communicate directly with each other to be able to resolve any errors immediately.</a:t>
            </a:r>
          </a:p>
          <a:p>
            <a:pPr marL="342900" indent="-342900"/>
            <a:r>
              <a:rPr lang="en-GB" sz="1800" dirty="0"/>
              <a:t>At end of over a dialog box should appear, comparing scoring with the other writer(s) connected to the match.</a:t>
            </a:r>
          </a:p>
          <a:p>
            <a:pPr marL="342900" indent="-342900" algn="ctr"/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295443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775A-425A-4CB5-8BDC-87383663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7" y="204493"/>
            <a:ext cx="10786241" cy="5193437"/>
          </a:xfrm>
        </p:spPr>
        <p:txBody>
          <a:bodyPr>
            <a:normAutofit/>
          </a:bodyPr>
          <a:lstStyle/>
          <a:p>
            <a:pPr marL="342900" indent="-342900" algn="ctr"/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BEC2B1-8CAF-4CD4-BD36-E37CFEA916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421" y="315310"/>
            <a:ext cx="10657489" cy="6186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43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684B6-465C-49FB-A715-E783102F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Collaborative</a:t>
            </a:r>
            <a:r>
              <a:rPr lang="en-US" sz="4400" b="1" dirty="0"/>
              <a:t> </a:t>
            </a:r>
            <a:r>
              <a:rPr lang="en-US" sz="3200" b="1" dirty="0"/>
              <a:t>Scoring – Play!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0BC44-39C2-476C-94EF-78B7560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666"/>
            <a:ext cx="10515600" cy="5525208"/>
          </a:xfrm>
        </p:spPr>
        <p:txBody>
          <a:bodyPr>
            <a:normAutofit/>
          </a:bodyPr>
          <a:lstStyle/>
          <a:p>
            <a:pPr marL="4000500" lvl="8" indent="-342900"/>
            <a:r>
              <a:rPr lang="en-GB" sz="800" dirty="0"/>
              <a:t>                            </a:t>
            </a:r>
          </a:p>
          <a:p>
            <a:pPr marL="342900" indent="-342900">
              <a:buNone/>
            </a:pPr>
            <a:endParaRPr lang="en-GB" sz="1800" dirty="0"/>
          </a:p>
          <a:p>
            <a:pPr marL="342900" indent="-342900"/>
            <a:r>
              <a:rPr lang="en-GB" sz="1800" dirty="0"/>
              <a:t>Any anomalies will appear in red text - “Scores Differ” will show in the bottom left corner of the dialog box</a:t>
            </a:r>
          </a:p>
          <a:p>
            <a:pPr marL="342900" indent="-342900"/>
            <a:r>
              <a:rPr lang="en-GB" sz="1800" dirty="0"/>
              <a:t>If the scores differ DO NOT ignore the dialog box.  Use it to find the what the error is and who made it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BE19DB-A576-405F-AA12-AEA79EECBB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363" t="24058" r="14363" b="32479"/>
          <a:stretch>
            <a:fillRect/>
          </a:stretch>
        </p:blipFill>
        <p:spPr>
          <a:xfrm>
            <a:off x="662751" y="2511929"/>
            <a:ext cx="10718502" cy="3902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94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684B6-465C-49FB-A715-E783102F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Collaborative</a:t>
            </a:r>
            <a:r>
              <a:rPr lang="en-US" sz="4400" b="1" dirty="0"/>
              <a:t> </a:t>
            </a:r>
            <a:r>
              <a:rPr lang="en-US" sz="3200" b="1" dirty="0"/>
              <a:t>Scoring – Play!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0BC44-39C2-476C-94EF-78B7560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666"/>
            <a:ext cx="10515600" cy="5525208"/>
          </a:xfrm>
        </p:spPr>
        <p:txBody>
          <a:bodyPr>
            <a:normAutofit/>
          </a:bodyPr>
          <a:lstStyle/>
          <a:p>
            <a:pPr marL="4000500" lvl="8" indent="-342900"/>
            <a:r>
              <a:rPr lang="en-GB" sz="800" dirty="0"/>
              <a:t>                            </a:t>
            </a:r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/>
          </a:p>
          <a:p>
            <a:pPr marL="342900" indent="-342900"/>
            <a:endParaRPr lang="en-GB" sz="1800" dirty="0" smtClean="0"/>
          </a:p>
          <a:p>
            <a:pPr marL="342900" indent="-342900"/>
            <a:r>
              <a:rPr lang="en-GB" sz="1800" dirty="0" smtClean="0"/>
              <a:t>When </a:t>
            </a:r>
            <a:r>
              <a:rPr lang="en-GB" sz="1800" dirty="0"/>
              <a:t>you have remedied the error highlighted by the end of over score check, it will re-trigger the check as you exit Edit Mode to confirm that the amendment is correct</a:t>
            </a:r>
          </a:p>
          <a:p>
            <a:pPr marL="342900" indent="-342900"/>
            <a:r>
              <a:rPr lang="en-GB" sz="1800" dirty="0"/>
              <a:t>Scorers should check that scoring is in perfect agreement with each other.  If dialog box says “Scores Identical” you can dismiss the box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BEDD92-CEC5-4D73-AA86-DB4EDC9CAA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535" t="26464" r="15535" b="36087"/>
          <a:stretch>
            <a:fillRect/>
          </a:stretch>
        </p:blipFill>
        <p:spPr>
          <a:xfrm>
            <a:off x="1772955" y="1228633"/>
            <a:ext cx="9583719" cy="3362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94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09D53-4617-4B28-ACB8-30717CB1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Collaborative Scoring - Summary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775A-425A-4CB5-8BDC-87383663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6241" cy="4351338"/>
          </a:xfrm>
        </p:spPr>
        <p:txBody>
          <a:bodyPr>
            <a:normAutofit/>
          </a:bodyPr>
          <a:lstStyle/>
          <a:p>
            <a:r>
              <a:rPr lang="en-GB" sz="1800" dirty="0"/>
              <a:t>Sue Drinkwater has done a podcast </a:t>
            </a:r>
            <a:r>
              <a:rPr lang="en-GB" sz="1800" b="1" i="1" u="sng" dirty="0"/>
              <a:t>– link to be supplied shortly</a:t>
            </a:r>
          </a:p>
          <a:p>
            <a:r>
              <a:rPr lang="en-GB" sz="1800" dirty="0"/>
              <a:t>Will only work if everything is correctly set up and steps taken in right sequence.</a:t>
            </a:r>
          </a:p>
          <a:p>
            <a:r>
              <a:rPr lang="en-GB" sz="1800" dirty="0"/>
              <a:t>Both Scorers need to have the correct settings in their Tools menu.</a:t>
            </a:r>
          </a:p>
          <a:p>
            <a:r>
              <a:rPr lang="en-GB" sz="1800" dirty="0"/>
              <a:t>The bottom right-hand blue task bar will show the current synchronisation status</a:t>
            </a:r>
          </a:p>
          <a:p>
            <a:r>
              <a:rPr lang="en-GB" sz="1800" dirty="0"/>
              <a:t>Relies on both Scorers having a good Internet connection to </a:t>
            </a:r>
            <a:r>
              <a:rPr lang="en-GB" sz="1800" dirty="0" err="1"/>
              <a:t>PlayCricket</a:t>
            </a:r>
            <a:r>
              <a:rPr lang="en-GB" sz="1800" dirty="0"/>
              <a:t> throughout the match.</a:t>
            </a:r>
          </a:p>
          <a:p>
            <a:r>
              <a:rPr lang="en-GB" sz="1800" dirty="0"/>
              <a:t>The Home Scorer must complete the set up before the Away Scorer starts.</a:t>
            </a:r>
          </a:p>
          <a:p>
            <a:r>
              <a:rPr lang="en-GB" sz="1800" dirty="0"/>
              <a:t>It will automatically check that the scorers agree at the end of every over.</a:t>
            </a:r>
          </a:p>
          <a:p>
            <a:r>
              <a:rPr lang="en-GB" sz="1800" dirty="0"/>
              <a:t>Scorers have to be able to communicate directly with each other to be able to resolve any errors immediately</a:t>
            </a:r>
          </a:p>
          <a:p>
            <a:r>
              <a:rPr lang="en-GB" sz="1800" dirty="0"/>
              <a:t>Good </a:t>
            </a:r>
            <a:r>
              <a:rPr lang="en-GB" sz="1800" dirty="0" smtClean="0"/>
              <a:t>Luck</a:t>
            </a:r>
          </a:p>
          <a:p>
            <a:endParaRPr lang="en-GB" sz="1800" dirty="0" smtClean="0"/>
          </a:p>
          <a:p>
            <a:r>
              <a:rPr lang="en-GB" sz="1800" smtClean="0"/>
              <a:t>PPTX V4</a:t>
            </a:r>
            <a:r>
              <a:rPr lang="en-GB" sz="1800" dirty="0" smtClean="0"/>
              <a:t>.  28.iv.21 originally authored by Caroline </a:t>
            </a:r>
            <a:r>
              <a:rPr lang="en-GB" sz="1800" dirty="0" smtClean="0"/>
              <a:t>C</a:t>
            </a:r>
            <a:r>
              <a:rPr lang="en-GB" sz="1800" dirty="0" smtClean="0"/>
              <a:t>artwright with minor edits by Colin Pearson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295443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683</Words>
  <Application>Microsoft Office PowerPoint</Application>
  <PresentationFormat>Custom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Collaborative Scoring Overview</vt:lpstr>
      <vt:lpstr>Collaborative Scoring – Before the Match</vt:lpstr>
      <vt:lpstr>Collaborative Scoring – Start up</vt:lpstr>
      <vt:lpstr>Collaborative Scoring – Play!</vt:lpstr>
      <vt:lpstr>Slide 5</vt:lpstr>
      <vt:lpstr>Collaborative Scoring – Play!</vt:lpstr>
      <vt:lpstr>Collaborative Scoring – Play!</vt:lpstr>
      <vt:lpstr>Collaborative Scoring -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Scoring</dc:title>
  <dc:creator>Caroline Cartwright</dc:creator>
  <cp:lastModifiedBy>Colin Pearson</cp:lastModifiedBy>
  <cp:revision>21</cp:revision>
  <cp:lastPrinted>2021-04-15T15:55:50Z</cp:lastPrinted>
  <dcterms:created xsi:type="dcterms:W3CDTF">2021-04-15T15:32:47Z</dcterms:created>
  <dcterms:modified xsi:type="dcterms:W3CDTF">2021-04-29T18:26:17Z</dcterms:modified>
</cp:coreProperties>
</file>