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48" r:id="rId5"/>
  </p:sldMasterIdLst>
  <p:notesMasterIdLst>
    <p:notesMasterId r:id="rId7"/>
  </p:notesMasterIdLst>
  <p:sldIdLst>
    <p:sldId id="28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ul Bedford" initials="PB" lastIdx="1" clrIdx="0">
    <p:extLst>
      <p:ext uri="{19B8F6BF-5375-455C-9EA6-DF929625EA0E}">
        <p15:presenceInfo xmlns:p15="http://schemas.microsoft.com/office/powerpoint/2012/main" userId="S::Paul.Bedford@ecb.co.uk::399ffe7f-3520-4352-8bb8-cb9d68ff9b1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317" autoAdjust="0"/>
    <p:restoredTop sz="94660"/>
  </p:normalViewPr>
  <p:slideViewPr>
    <p:cSldViewPr snapToGrid="0">
      <p:cViewPr varScale="1">
        <p:scale>
          <a:sx n="86" d="100"/>
          <a:sy n="86" d="100"/>
        </p:scale>
        <p:origin x="26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 Bedford" userId="399ffe7f-3520-4352-8bb8-cb9d68ff9b12" providerId="ADAL" clId="{9A84BD60-9FBC-45EB-8FA8-C83BE970CBBF}"/>
    <pc:docChg chg="modSld">
      <pc:chgData name="Paul Bedford" userId="399ffe7f-3520-4352-8bb8-cb9d68ff9b12" providerId="ADAL" clId="{9A84BD60-9FBC-45EB-8FA8-C83BE970CBBF}" dt="2021-03-24T14:27:05.991" v="78" actId="20577"/>
      <pc:docMkLst>
        <pc:docMk/>
      </pc:docMkLst>
      <pc:sldChg chg="modSp mod">
        <pc:chgData name="Paul Bedford" userId="399ffe7f-3520-4352-8bb8-cb9d68ff9b12" providerId="ADAL" clId="{9A84BD60-9FBC-45EB-8FA8-C83BE970CBBF}" dt="2021-03-24T14:27:05.991" v="78" actId="20577"/>
        <pc:sldMkLst>
          <pc:docMk/>
          <pc:sldMk cId="504699025" sldId="288"/>
        </pc:sldMkLst>
        <pc:spChg chg="mod">
          <ac:chgData name="Paul Bedford" userId="399ffe7f-3520-4352-8bb8-cb9d68ff9b12" providerId="ADAL" clId="{9A84BD60-9FBC-45EB-8FA8-C83BE970CBBF}" dt="2021-03-24T14:27:05.991" v="78" actId="20577"/>
          <ac:spMkLst>
            <pc:docMk/>
            <pc:sldMk cId="504699025" sldId="288"/>
            <ac:spMk id="12" creationId="{01CB50EB-4DE1-4911-80AA-1B801FD03B71}"/>
          </ac:spMkLst>
        </pc:spChg>
      </pc:sldChg>
    </pc:docChg>
  </pc:docChgLst>
  <pc:docChgLst>
    <pc:chgData name="Nick Archer" userId="a25c8165c311b0f3" providerId="LiveId" clId="{A25905F0-9250-4A70-99CB-4F86B4463DBC}"/>
    <pc:docChg chg="delSld delMainMaster">
      <pc:chgData name="Nick Archer" userId="a25c8165c311b0f3" providerId="LiveId" clId="{A25905F0-9250-4A70-99CB-4F86B4463DBC}" dt="2021-03-29T15:16:03.115" v="9" actId="2696"/>
      <pc:docMkLst>
        <pc:docMk/>
      </pc:docMkLst>
      <pc:sldChg chg="del">
        <pc:chgData name="Nick Archer" userId="a25c8165c311b0f3" providerId="LiveId" clId="{A25905F0-9250-4A70-99CB-4F86B4463DBC}" dt="2021-03-29T15:15:50.194" v="7" actId="2696"/>
        <pc:sldMkLst>
          <pc:docMk/>
          <pc:sldMk cId="275495092" sldId="260"/>
        </pc:sldMkLst>
      </pc:sldChg>
      <pc:sldChg chg="del">
        <pc:chgData name="Nick Archer" userId="a25c8165c311b0f3" providerId="LiveId" clId="{A25905F0-9250-4A70-99CB-4F86B4463DBC}" dt="2021-03-29T15:15:01.793" v="0" actId="2696"/>
        <pc:sldMkLst>
          <pc:docMk/>
          <pc:sldMk cId="2103956513" sldId="274"/>
        </pc:sldMkLst>
      </pc:sldChg>
      <pc:sldChg chg="del">
        <pc:chgData name="Nick Archer" userId="a25c8165c311b0f3" providerId="LiveId" clId="{A25905F0-9250-4A70-99CB-4F86B4463DBC}" dt="2021-03-29T15:15:05.667" v="1" actId="2696"/>
        <pc:sldMkLst>
          <pc:docMk/>
          <pc:sldMk cId="225662252" sldId="275"/>
        </pc:sldMkLst>
      </pc:sldChg>
      <pc:sldChg chg="del">
        <pc:chgData name="Nick Archer" userId="a25c8165c311b0f3" providerId="LiveId" clId="{A25905F0-9250-4A70-99CB-4F86B4463DBC}" dt="2021-03-29T15:16:03.115" v="9" actId="2696"/>
        <pc:sldMkLst>
          <pc:docMk/>
          <pc:sldMk cId="4185754025" sldId="285"/>
        </pc:sldMkLst>
      </pc:sldChg>
      <pc:sldChg chg="del">
        <pc:chgData name="Nick Archer" userId="a25c8165c311b0f3" providerId="LiveId" clId="{A25905F0-9250-4A70-99CB-4F86B4463DBC}" dt="2021-03-29T15:15:26.947" v="4" actId="2696"/>
        <pc:sldMkLst>
          <pc:docMk/>
          <pc:sldMk cId="504699025" sldId="288"/>
        </pc:sldMkLst>
      </pc:sldChg>
      <pc:sldChg chg="del">
        <pc:chgData name="Nick Archer" userId="a25c8165c311b0f3" providerId="LiveId" clId="{A25905F0-9250-4A70-99CB-4F86B4463DBC}" dt="2021-03-29T15:15:31.305" v="5" actId="2696"/>
        <pc:sldMkLst>
          <pc:docMk/>
          <pc:sldMk cId="940141529" sldId="3342"/>
        </pc:sldMkLst>
      </pc:sldChg>
      <pc:sldChg chg="del">
        <pc:chgData name="Nick Archer" userId="a25c8165c311b0f3" providerId="LiveId" clId="{A25905F0-9250-4A70-99CB-4F86B4463DBC}" dt="2021-03-29T15:15:15.260" v="3" actId="2696"/>
        <pc:sldMkLst>
          <pc:docMk/>
          <pc:sldMk cId="1829311568" sldId="3343"/>
        </pc:sldMkLst>
      </pc:sldChg>
      <pc:sldChg chg="del">
        <pc:chgData name="Nick Archer" userId="a25c8165c311b0f3" providerId="LiveId" clId="{A25905F0-9250-4A70-99CB-4F86B4463DBC}" dt="2021-03-29T15:15:11.448" v="2" actId="2696"/>
        <pc:sldMkLst>
          <pc:docMk/>
          <pc:sldMk cId="2524174451" sldId="3344"/>
        </pc:sldMkLst>
      </pc:sldChg>
      <pc:sldChg chg="del">
        <pc:chgData name="Nick Archer" userId="a25c8165c311b0f3" providerId="LiveId" clId="{A25905F0-9250-4A70-99CB-4F86B4463DBC}" dt="2021-03-29T15:15:56.569" v="8" actId="2696"/>
        <pc:sldMkLst>
          <pc:docMk/>
          <pc:sldMk cId="414932585" sldId="3345"/>
        </pc:sldMkLst>
      </pc:sldChg>
      <pc:sldChg chg="del">
        <pc:chgData name="Nick Archer" userId="a25c8165c311b0f3" providerId="LiveId" clId="{A25905F0-9250-4A70-99CB-4F86B4463DBC}" dt="2021-03-29T15:15:44.758" v="6" actId="2696"/>
        <pc:sldMkLst>
          <pc:docMk/>
          <pc:sldMk cId="549031963" sldId="3346"/>
        </pc:sldMkLst>
      </pc:sldChg>
      <pc:sldMasterChg chg="delSldLayout">
        <pc:chgData name="Nick Archer" userId="a25c8165c311b0f3" providerId="LiveId" clId="{A25905F0-9250-4A70-99CB-4F86B4463DBC}" dt="2021-03-29T15:15:56.569" v="8" actId="2696"/>
        <pc:sldMasterMkLst>
          <pc:docMk/>
          <pc:sldMasterMk cId="440421662" sldId="2147483648"/>
        </pc:sldMasterMkLst>
        <pc:sldLayoutChg chg="del">
          <pc:chgData name="Nick Archer" userId="a25c8165c311b0f3" providerId="LiveId" clId="{A25905F0-9250-4A70-99CB-4F86B4463DBC}" dt="2021-03-29T15:15:56.569" v="8" actId="2696"/>
          <pc:sldLayoutMkLst>
            <pc:docMk/>
            <pc:sldMasterMk cId="440421662" sldId="2147483648"/>
            <pc:sldLayoutMk cId="4104173747" sldId="2147484019"/>
          </pc:sldLayoutMkLst>
        </pc:sldLayoutChg>
        <pc:sldLayoutChg chg="del">
          <pc:chgData name="Nick Archer" userId="a25c8165c311b0f3" providerId="LiveId" clId="{A25905F0-9250-4A70-99CB-4F86B4463DBC}" dt="2021-03-29T15:15:15.260" v="3" actId="2696"/>
          <pc:sldLayoutMkLst>
            <pc:docMk/>
            <pc:sldMasterMk cId="440421662" sldId="2147483648"/>
            <pc:sldLayoutMk cId="4271541133" sldId="2147484020"/>
          </pc:sldLayoutMkLst>
        </pc:sldLayoutChg>
      </pc:sldMasterChg>
      <pc:sldMasterChg chg="del delSldLayout">
        <pc:chgData name="Nick Archer" userId="a25c8165c311b0f3" providerId="LiveId" clId="{A25905F0-9250-4A70-99CB-4F86B4463DBC}" dt="2021-03-29T15:15:01.793" v="0" actId="2696"/>
        <pc:sldMasterMkLst>
          <pc:docMk/>
          <pc:sldMasterMk cId="778702937" sldId="2147483996"/>
        </pc:sldMasterMkLst>
        <pc:sldLayoutChg chg="del">
          <pc:chgData name="Nick Archer" userId="a25c8165c311b0f3" providerId="LiveId" clId="{A25905F0-9250-4A70-99CB-4F86B4463DBC}" dt="2021-03-29T15:15:01.793" v="0" actId="2696"/>
          <pc:sldLayoutMkLst>
            <pc:docMk/>
            <pc:sldMasterMk cId="778702937" sldId="2147483996"/>
            <pc:sldLayoutMk cId="4025240342" sldId="2147483960"/>
          </pc:sldLayoutMkLst>
        </pc:sldLayoutChg>
        <pc:sldLayoutChg chg="del">
          <pc:chgData name="Nick Archer" userId="a25c8165c311b0f3" providerId="LiveId" clId="{A25905F0-9250-4A70-99CB-4F86B4463DBC}" dt="2021-03-29T15:15:01.793" v="0" actId="2696"/>
          <pc:sldLayoutMkLst>
            <pc:docMk/>
            <pc:sldMasterMk cId="778702937" sldId="2147483996"/>
            <pc:sldLayoutMk cId="3987639570" sldId="2147483970"/>
          </pc:sldLayoutMkLst>
        </pc:sldLayoutChg>
        <pc:sldLayoutChg chg="del">
          <pc:chgData name="Nick Archer" userId="a25c8165c311b0f3" providerId="LiveId" clId="{A25905F0-9250-4A70-99CB-4F86B4463DBC}" dt="2021-03-29T15:15:01.793" v="0" actId="2696"/>
          <pc:sldLayoutMkLst>
            <pc:docMk/>
            <pc:sldMasterMk cId="778702937" sldId="2147483996"/>
            <pc:sldLayoutMk cId="2869855052" sldId="2147483982"/>
          </pc:sldLayoutMkLst>
        </pc:sldLayoutChg>
        <pc:sldLayoutChg chg="del">
          <pc:chgData name="Nick Archer" userId="a25c8165c311b0f3" providerId="LiveId" clId="{A25905F0-9250-4A70-99CB-4F86B4463DBC}" dt="2021-03-29T15:15:01.793" v="0" actId="2696"/>
          <pc:sldLayoutMkLst>
            <pc:docMk/>
            <pc:sldMasterMk cId="778702937" sldId="2147483996"/>
            <pc:sldLayoutMk cId="4030337650" sldId="2147483997"/>
          </pc:sldLayoutMkLst>
        </pc:sldLayoutChg>
        <pc:sldLayoutChg chg="del">
          <pc:chgData name="Nick Archer" userId="a25c8165c311b0f3" providerId="LiveId" clId="{A25905F0-9250-4A70-99CB-4F86B4463DBC}" dt="2021-03-29T15:15:01.793" v="0" actId="2696"/>
          <pc:sldLayoutMkLst>
            <pc:docMk/>
            <pc:sldMasterMk cId="778702937" sldId="2147483996"/>
            <pc:sldLayoutMk cId="2858539075" sldId="2147483998"/>
          </pc:sldLayoutMkLst>
        </pc:sldLayoutChg>
        <pc:sldLayoutChg chg="del">
          <pc:chgData name="Nick Archer" userId="a25c8165c311b0f3" providerId="LiveId" clId="{A25905F0-9250-4A70-99CB-4F86B4463DBC}" dt="2021-03-29T15:15:01.793" v="0" actId="2696"/>
          <pc:sldLayoutMkLst>
            <pc:docMk/>
            <pc:sldMasterMk cId="778702937" sldId="2147483996"/>
            <pc:sldLayoutMk cId="275370456" sldId="2147483999"/>
          </pc:sldLayoutMkLst>
        </pc:sldLayoutChg>
        <pc:sldLayoutChg chg="del">
          <pc:chgData name="Nick Archer" userId="a25c8165c311b0f3" providerId="LiveId" clId="{A25905F0-9250-4A70-99CB-4F86B4463DBC}" dt="2021-03-29T15:15:01.793" v="0" actId="2696"/>
          <pc:sldLayoutMkLst>
            <pc:docMk/>
            <pc:sldMasterMk cId="778702937" sldId="2147483996"/>
            <pc:sldLayoutMk cId="1236540066" sldId="2147484000"/>
          </pc:sldLayoutMkLst>
        </pc:sldLayoutChg>
        <pc:sldLayoutChg chg="del">
          <pc:chgData name="Nick Archer" userId="a25c8165c311b0f3" providerId="LiveId" clId="{A25905F0-9250-4A70-99CB-4F86B4463DBC}" dt="2021-03-29T15:15:01.793" v="0" actId="2696"/>
          <pc:sldLayoutMkLst>
            <pc:docMk/>
            <pc:sldMasterMk cId="778702937" sldId="2147483996"/>
            <pc:sldLayoutMk cId="2703964226" sldId="2147484001"/>
          </pc:sldLayoutMkLst>
        </pc:sldLayoutChg>
        <pc:sldLayoutChg chg="del">
          <pc:chgData name="Nick Archer" userId="a25c8165c311b0f3" providerId="LiveId" clId="{A25905F0-9250-4A70-99CB-4F86B4463DBC}" dt="2021-03-29T15:15:01.793" v="0" actId="2696"/>
          <pc:sldLayoutMkLst>
            <pc:docMk/>
            <pc:sldMasterMk cId="778702937" sldId="2147483996"/>
            <pc:sldLayoutMk cId="39915011" sldId="2147484002"/>
          </pc:sldLayoutMkLst>
        </pc:sldLayoutChg>
        <pc:sldLayoutChg chg="del">
          <pc:chgData name="Nick Archer" userId="a25c8165c311b0f3" providerId="LiveId" clId="{A25905F0-9250-4A70-99CB-4F86B4463DBC}" dt="2021-03-29T15:15:01.793" v="0" actId="2696"/>
          <pc:sldLayoutMkLst>
            <pc:docMk/>
            <pc:sldMasterMk cId="778702937" sldId="2147483996"/>
            <pc:sldLayoutMk cId="3744096507" sldId="2147484003"/>
          </pc:sldLayoutMkLst>
        </pc:sldLayoutChg>
        <pc:sldLayoutChg chg="del">
          <pc:chgData name="Nick Archer" userId="a25c8165c311b0f3" providerId="LiveId" clId="{A25905F0-9250-4A70-99CB-4F86B4463DBC}" dt="2021-03-29T15:15:01.793" v="0" actId="2696"/>
          <pc:sldLayoutMkLst>
            <pc:docMk/>
            <pc:sldMasterMk cId="778702937" sldId="2147483996"/>
            <pc:sldLayoutMk cId="1284313608" sldId="2147484004"/>
          </pc:sldLayoutMkLst>
        </pc:sldLayoutChg>
        <pc:sldLayoutChg chg="del">
          <pc:chgData name="Nick Archer" userId="a25c8165c311b0f3" providerId="LiveId" clId="{A25905F0-9250-4A70-99CB-4F86B4463DBC}" dt="2021-03-29T15:15:01.793" v="0" actId="2696"/>
          <pc:sldLayoutMkLst>
            <pc:docMk/>
            <pc:sldMasterMk cId="778702937" sldId="2147483996"/>
            <pc:sldLayoutMk cId="2268071093" sldId="2147484005"/>
          </pc:sldLayoutMkLst>
        </pc:sldLayoutChg>
        <pc:sldLayoutChg chg="del">
          <pc:chgData name="Nick Archer" userId="a25c8165c311b0f3" providerId="LiveId" clId="{A25905F0-9250-4A70-99CB-4F86B4463DBC}" dt="2021-03-29T15:15:01.793" v="0" actId="2696"/>
          <pc:sldLayoutMkLst>
            <pc:docMk/>
            <pc:sldMasterMk cId="778702937" sldId="2147483996"/>
            <pc:sldLayoutMk cId="2395695405" sldId="2147484006"/>
          </pc:sldLayoutMkLst>
        </pc:sldLayoutChg>
        <pc:sldLayoutChg chg="del">
          <pc:chgData name="Nick Archer" userId="a25c8165c311b0f3" providerId="LiveId" clId="{A25905F0-9250-4A70-99CB-4F86B4463DBC}" dt="2021-03-29T15:15:01.793" v="0" actId="2696"/>
          <pc:sldLayoutMkLst>
            <pc:docMk/>
            <pc:sldMasterMk cId="778702937" sldId="2147483996"/>
            <pc:sldLayoutMk cId="2922945683" sldId="2147484007"/>
          </pc:sldLayoutMkLst>
        </pc:sldLayoutChg>
        <pc:sldLayoutChg chg="del">
          <pc:chgData name="Nick Archer" userId="a25c8165c311b0f3" providerId="LiveId" clId="{A25905F0-9250-4A70-99CB-4F86B4463DBC}" dt="2021-03-29T15:15:01.793" v="0" actId="2696"/>
          <pc:sldLayoutMkLst>
            <pc:docMk/>
            <pc:sldMasterMk cId="778702937" sldId="2147483996"/>
            <pc:sldLayoutMk cId="3669045900" sldId="2147484008"/>
          </pc:sldLayoutMkLst>
        </pc:sldLayoutChg>
        <pc:sldLayoutChg chg="del">
          <pc:chgData name="Nick Archer" userId="a25c8165c311b0f3" providerId="LiveId" clId="{A25905F0-9250-4A70-99CB-4F86B4463DBC}" dt="2021-03-29T15:15:01.793" v="0" actId="2696"/>
          <pc:sldLayoutMkLst>
            <pc:docMk/>
            <pc:sldMasterMk cId="778702937" sldId="2147483996"/>
            <pc:sldLayoutMk cId="1806074692" sldId="2147484009"/>
          </pc:sldLayoutMkLst>
        </pc:sldLayoutChg>
        <pc:sldLayoutChg chg="del">
          <pc:chgData name="Nick Archer" userId="a25c8165c311b0f3" providerId="LiveId" clId="{A25905F0-9250-4A70-99CB-4F86B4463DBC}" dt="2021-03-29T15:15:01.793" v="0" actId="2696"/>
          <pc:sldLayoutMkLst>
            <pc:docMk/>
            <pc:sldMasterMk cId="778702937" sldId="2147483996"/>
            <pc:sldLayoutMk cId="3231143410" sldId="2147484010"/>
          </pc:sldLayoutMkLst>
        </pc:sldLayoutChg>
        <pc:sldLayoutChg chg="del">
          <pc:chgData name="Nick Archer" userId="a25c8165c311b0f3" providerId="LiveId" clId="{A25905F0-9250-4A70-99CB-4F86B4463DBC}" dt="2021-03-29T15:15:01.793" v="0" actId="2696"/>
          <pc:sldLayoutMkLst>
            <pc:docMk/>
            <pc:sldMasterMk cId="778702937" sldId="2147483996"/>
            <pc:sldLayoutMk cId="3758577584" sldId="2147484011"/>
          </pc:sldLayoutMkLst>
        </pc:sldLayoutChg>
        <pc:sldLayoutChg chg="del">
          <pc:chgData name="Nick Archer" userId="a25c8165c311b0f3" providerId="LiveId" clId="{A25905F0-9250-4A70-99CB-4F86B4463DBC}" dt="2021-03-29T15:15:01.793" v="0" actId="2696"/>
          <pc:sldLayoutMkLst>
            <pc:docMk/>
            <pc:sldMasterMk cId="778702937" sldId="2147483996"/>
            <pc:sldLayoutMk cId="3645451283" sldId="2147484012"/>
          </pc:sldLayoutMkLst>
        </pc:sldLayoutChg>
        <pc:sldLayoutChg chg="del">
          <pc:chgData name="Nick Archer" userId="a25c8165c311b0f3" providerId="LiveId" clId="{A25905F0-9250-4A70-99CB-4F86B4463DBC}" dt="2021-03-29T15:15:01.793" v="0" actId="2696"/>
          <pc:sldLayoutMkLst>
            <pc:docMk/>
            <pc:sldMasterMk cId="778702937" sldId="2147483996"/>
            <pc:sldLayoutMk cId="1289774187" sldId="2147484013"/>
          </pc:sldLayoutMkLst>
        </pc:sldLayoutChg>
        <pc:sldLayoutChg chg="del">
          <pc:chgData name="Nick Archer" userId="a25c8165c311b0f3" providerId="LiveId" clId="{A25905F0-9250-4A70-99CB-4F86B4463DBC}" dt="2021-03-29T15:15:01.793" v="0" actId="2696"/>
          <pc:sldLayoutMkLst>
            <pc:docMk/>
            <pc:sldMasterMk cId="778702937" sldId="2147483996"/>
            <pc:sldLayoutMk cId="1514819995" sldId="2147484014"/>
          </pc:sldLayoutMkLst>
        </pc:sldLayoutChg>
        <pc:sldLayoutChg chg="del">
          <pc:chgData name="Nick Archer" userId="a25c8165c311b0f3" providerId="LiveId" clId="{A25905F0-9250-4A70-99CB-4F86B4463DBC}" dt="2021-03-29T15:15:01.793" v="0" actId="2696"/>
          <pc:sldLayoutMkLst>
            <pc:docMk/>
            <pc:sldMasterMk cId="778702937" sldId="2147483996"/>
            <pc:sldLayoutMk cId="421869927" sldId="2147484015"/>
          </pc:sldLayoutMkLst>
        </pc:sldLayoutChg>
        <pc:sldLayoutChg chg="del">
          <pc:chgData name="Nick Archer" userId="a25c8165c311b0f3" providerId="LiveId" clId="{A25905F0-9250-4A70-99CB-4F86B4463DBC}" dt="2021-03-29T15:15:01.793" v="0" actId="2696"/>
          <pc:sldLayoutMkLst>
            <pc:docMk/>
            <pc:sldMasterMk cId="778702937" sldId="2147483996"/>
            <pc:sldLayoutMk cId="1561860444" sldId="2147484016"/>
          </pc:sldLayoutMkLst>
        </pc:sldLayoutChg>
        <pc:sldLayoutChg chg="del">
          <pc:chgData name="Nick Archer" userId="a25c8165c311b0f3" providerId="LiveId" clId="{A25905F0-9250-4A70-99CB-4F86B4463DBC}" dt="2021-03-29T15:15:01.793" v="0" actId="2696"/>
          <pc:sldLayoutMkLst>
            <pc:docMk/>
            <pc:sldMasterMk cId="778702937" sldId="2147483996"/>
            <pc:sldLayoutMk cId="317019071" sldId="2147484017"/>
          </pc:sldLayoutMkLst>
        </pc:sldLayoutChg>
        <pc:sldLayoutChg chg="del">
          <pc:chgData name="Nick Archer" userId="a25c8165c311b0f3" providerId="LiveId" clId="{A25905F0-9250-4A70-99CB-4F86B4463DBC}" dt="2021-03-29T15:15:01.793" v="0" actId="2696"/>
          <pc:sldLayoutMkLst>
            <pc:docMk/>
            <pc:sldMasterMk cId="778702937" sldId="2147483996"/>
            <pc:sldLayoutMk cId="3709500132" sldId="2147484018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428414-CFB8-4584-8707-A5505A270A83}" type="datetimeFigureOut">
              <a:rPr lang="en-GB"/>
              <a:t>29/03/2021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0C6784-000F-4082-AFDB-408896D615F5}" type="slidenum">
              <a:rPr lang="en-GB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73936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AB276D-8C49-4B3C-A8DF-34C6E42787DF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7053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4.svg"/><Relationship Id="rId7" Type="http://schemas.openxmlformats.org/officeDocument/2006/relationships/image" Target="../media/image11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0.png"/><Relationship Id="rId5" Type="http://schemas.openxmlformats.org/officeDocument/2006/relationships/image" Target="../media/image9.svg"/><Relationship Id="rId4" Type="http://schemas.openxmlformats.org/officeDocument/2006/relationships/image" Target="../media/image8.png"/><Relationship Id="rId9" Type="http://schemas.openxmlformats.org/officeDocument/2006/relationships/image" Target="../media/image13.sv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8.sv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7" Type="http://schemas.openxmlformats.org/officeDocument/2006/relationships/image" Target="../media/image17.svg"/><Relationship Id="rId2" Type="http://schemas.openxmlformats.org/officeDocument/2006/relationships/image" Target="../media/image19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6.png"/><Relationship Id="rId5" Type="http://schemas.openxmlformats.org/officeDocument/2006/relationships/image" Target="../media/image15.svg"/><Relationship Id="rId4" Type="http://schemas.openxmlformats.org/officeDocument/2006/relationships/image" Target="../media/image14.pn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/><Relationship Id="rId2" Type="http://schemas.openxmlformats.org/officeDocument/2006/relationships/image" Target="../media/image2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6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/><Relationship Id="rId2" Type="http://schemas.openxmlformats.org/officeDocument/2006/relationships/image" Target="../media/image21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128EA4D-1A76-4BA0-9FB1-CCE232BD93EC}"/>
              </a:ext>
            </a:extLst>
          </p:cNvPr>
          <p:cNvSpPr/>
          <p:nvPr/>
        </p:nvSpPr>
        <p:spPr>
          <a:xfrm>
            <a:off x="6664657" y="0"/>
            <a:ext cx="5527343" cy="6867305"/>
          </a:xfrm>
          <a:custGeom>
            <a:avLst/>
            <a:gdLst>
              <a:gd name="connsiteX0" fmla="*/ 5526717 w 5527343"/>
              <a:gd name="connsiteY0" fmla="*/ 6818 h 6867305"/>
              <a:gd name="connsiteX1" fmla="*/ 5526717 w 5527343"/>
              <a:gd name="connsiteY1" fmla="*/ 1541260 h 6867305"/>
              <a:gd name="connsiteX2" fmla="*/ 3145492 w 5527343"/>
              <a:gd name="connsiteY2" fmla="*/ 6864818 h 6867305"/>
              <a:gd name="connsiteX3" fmla="*/ 6818 w 5527343"/>
              <a:gd name="connsiteY3" fmla="*/ 6864818 h 6867305"/>
              <a:gd name="connsiteX4" fmla="*/ 3283211 w 5527343"/>
              <a:gd name="connsiteY4" fmla="*/ 6818 h 6867305"/>
              <a:gd name="connsiteX5" fmla="*/ 5526717 w 5527343"/>
              <a:gd name="connsiteY5" fmla="*/ 6818 h 68673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527343" h="6867305">
                <a:moveTo>
                  <a:pt x="5526717" y="6818"/>
                </a:moveTo>
                <a:lnTo>
                  <a:pt x="5526717" y="1541260"/>
                </a:lnTo>
                <a:cubicBezTo>
                  <a:pt x="5013065" y="3453498"/>
                  <a:pt x="4201643" y="5245697"/>
                  <a:pt x="3145492" y="6864818"/>
                </a:cubicBezTo>
                <a:lnTo>
                  <a:pt x="6818" y="6864818"/>
                </a:lnTo>
                <a:cubicBezTo>
                  <a:pt x="1602675" y="4906054"/>
                  <a:pt x="2748157" y="2567634"/>
                  <a:pt x="3283211" y="6818"/>
                </a:cubicBezTo>
                <a:lnTo>
                  <a:pt x="5526717" y="6818"/>
                </a:lnTo>
                <a:close/>
              </a:path>
            </a:pathLst>
          </a:custGeom>
          <a:solidFill>
            <a:srgbClr val="191933"/>
          </a:solidFill>
          <a:ln w="9305" cap="flat">
            <a:noFill/>
            <a:prstDash val="solid"/>
            <a:miter/>
          </a:ln>
        </p:spPr>
        <p:txBody>
          <a:bodyPr rtlCol="0" anchor="ctr"/>
          <a:lstStyle/>
          <a:p>
            <a:endParaRPr lang="en-GB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6D9CFAFB-9EB0-456E-A20B-630FD97E1753}"/>
              </a:ext>
            </a:extLst>
          </p:cNvPr>
          <p:cNvSpPr/>
          <p:nvPr/>
        </p:nvSpPr>
        <p:spPr>
          <a:xfrm>
            <a:off x="0" y="0"/>
            <a:ext cx="5592480" cy="6867305"/>
          </a:xfrm>
          <a:custGeom>
            <a:avLst/>
            <a:gdLst>
              <a:gd name="connsiteX0" fmla="*/ 5589062 w 5592480"/>
              <a:gd name="connsiteY0" fmla="*/ 6818 h 6867305"/>
              <a:gd name="connsiteX1" fmla="*/ 421834 w 5592480"/>
              <a:gd name="connsiteY1" fmla="*/ 6864818 h 6867305"/>
              <a:gd name="connsiteX2" fmla="*/ 6818 w 5592480"/>
              <a:gd name="connsiteY2" fmla="*/ 6864818 h 6867305"/>
              <a:gd name="connsiteX3" fmla="*/ 6818 w 5592480"/>
              <a:gd name="connsiteY3" fmla="*/ 4046245 h 6867305"/>
              <a:gd name="connsiteX4" fmla="*/ 2917513 w 5592480"/>
              <a:gd name="connsiteY4" fmla="*/ 6818 h 6867305"/>
              <a:gd name="connsiteX5" fmla="*/ 5589062 w 5592480"/>
              <a:gd name="connsiteY5" fmla="*/ 6818 h 68673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592480" h="6867305">
                <a:moveTo>
                  <a:pt x="5589062" y="6818"/>
                </a:moveTo>
                <a:cubicBezTo>
                  <a:pt x="4765544" y="2877500"/>
                  <a:pt x="2896111" y="5310834"/>
                  <a:pt x="421834" y="6864818"/>
                </a:cubicBezTo>
                <a:lnTo>
                  <a:pt x="6818" y="6864818"/>
                </a:lnTo>
                <a:lnTo>
                  <a:pt x="6818" y="4046245"/>
                </a:lnTo>
                <a:cubicBezTo>
                  <a:pt x="1305836" y="2991955"/>
                  <a:pt x="2321044" y="1600814"/>
                  <a:pt x="2917513" y="6818"/>
                </a:cubicBezTo>
                <a:lnTo>
                  <a:pt x="5589062" y="6818"/>
                </a:lnTo>
                <a:close/>
              </a:path>
            </a:pathLst>
          </a:custGeom>
          <a:solidFill>
            <a:srgbClr val="191933"/>
          </a:solidFill>
          <a:ln w="9305" cap="flat">
            <a:noFill/>
            <a:prstDash val="solid"/>
            <a:miter/>
          </a:ln>
        </p:spPr>
        <p:txBody>
          <a:bodyPr rtlCol="0" anchor="ctr"/>
          <a:lstStyle/>
          <a:p>
            <a:endParaRPr lang="en-GB" dirty="0"/>
          </a:p>
        </p:txBody>
      </p: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BDF9A796-3566-486B-9CAC-FEC80D1B8E0C}"/>
              </a:ext>
            </a:extLst>
          </p:cNvPr>
          <p:cNvGrpSpPr/>
          <p:nvPr userDrawn="1"/>
        </p:nvGrpSpPr>
        <p:grpSpPr>
          <a:xfrm>
            <a:off x="7220469" y="399920"/>
            <a:ext cx="85858" cy="1956588"/>
            <a:chOff x="2223351" y="5766237"/>
            <a:chExt cx="43200" cy="984471"/>
          </a:xfrm>
          <a:solidFill>
            <a:schemeClr val="bg1"/>
          </a:solidFill>
        </p:grpSpPr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DCA9DFCA-2075-4D37-AB67-3983543EE54F}"/>
                </a:ext>
              </a:extLst>
            </p:cNvPr>
            <p:cNvSpPr/>
            <p:nvPr userDrawn="1"/>
          </p:nvSpPr>
          <p:spPr>
            <a:xfrm>
              <a:off x="2223351" y="5954491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10" name="Oval 109">
              <a:extLst>
                <a:ext uri="{FF2B5EF4-FFF2-40B4-BE49-F238E27FC236}">
                  <a16:creationId xmlns:a16="http://schemas.microsoft.com/office/drawing/2014/main" id="{E779194C-7FE9-4739-A1E6-993B470B2318}"/>
                </a:ext>
              </a:extLst>
            </p:cNvPr>
            <p:cNvSpPr/>
            <p:nvPr userDrawn="1"/>
          </p:nvSpPr>
          <p:spPr>
            <a:xfrm>
              <a:off x="2223351" y="6142745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11" name="Oval 110">
              <a:extLst>
                <a:ext uri="{FF2B5EF4-FFF2-40B4-BE49-F238E27FC236}">
                  <a16:creationId xmlns:a16="http://schemas.microsoft.com/office/drawing/2014/main" id="{D886C4C6-1AF5-4DDD-8719-D47868C475DF}"/>
                </a:ext>
              </a:extLst>
            </p:cNvPr>
            <p:cNvSpPr/>
            <p:nvPr userDrawn="1"/>
          </p:nvSpPr>
          <p:spPr>
            <a:xfrm>
              <a:off x="2223351" y="6331000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12" name="Oval 111">
              <a:extLst>
                <a:ext uri="{FF2B5EF4-FFF2-40B4-BE49-F238E27FC236}">
                  <a16:creationId xmlns:a16="http://schemas.microsoft.com/office/drawing/2014/main" id="{13AB6A2C-6D94-4C25-9E0D-935B32C63759}"/>
                </a:ext>
              </a:extLst>
            </p:cNvPr>
            <p:cNvSpPr/>
            <p:nvPr userDrawn="1"/>
          </p:nvSpPr>
          <p:spPr>
            <a:xfrm>
              <a:off x="2223351" y="6519254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13" name="Oval 112">
              <a:extLst>
                <a:ext uri="{FF2B5EF4-FFF2-40B4-BE49-F238E27FC236}">
                  <a16:creationId xmlns:a16="http://schemas.microsoft.com/office/drawing/2014/main" id="{5F5EEB33-1A27-4492-A24F-013A223ADD0C}"/>
                </a:ext>
              </a:extLst>
            </p:cNvPr>
            <p:cNvSpPr/>
            <p:nvPr userDrawn="1"/>
          </p:nvSpPr>
          <p:spPr>
            <a:xfrm>
              <a:off x="2223351" y="6707508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23" name="Oval 122">
              <a:extLst>
                <a:ext uri="{FF2B5EF4-FFF2-40B4-BE49-F238E27FC236}">
                  <a16:creationId xmlns:a16="http://schemas.microsoft.com/office/drawing/2014/main" id="{C9F77943-AFAE-474D-8C02-96127CBAB246}"/>
                </a:ext>
              </a:extLst>
            </p:cNvPr>
            <p:cNvSpPr/>
            <p:nvPr userDrawn="1"/>
          </p:nvSpPr>
          <p:spPr>
            <a:xfrm>
              <a:off x="2223351" y="5766237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117" name="Rectangle 116">
            <a:extLst>
              <a:ext uri="{FF2B5EF4-FFF2-40B4-BE49-F238E27FC236}">
                <a16:creationId xmlns:a16="http://schemas.microsoft.com/office/drawing/2014/main" id="{62D4C3B0-AF17-422F-A8BD-2FFD778E62B3}"/>
              </a:ext>
            </a:extLst>
          </p:cNvPr>
          <p:cNvSpPr/>
          <p:nvPr userDrawn="1"/>
        </p:nvSpPr>
        <p:spPr>
          <a:xfrm>
            <a:off x="4838700" y="0"/>
            <a:ext cx="7353300" cy="2467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C9D29F59-E654-4242-87DD-77B27B0146BD}"/>
              </a:ext>
            </a:extLst>
          </p:cNvPr>
          <p:cNvSpPr/>
          <p:nvPr userDrawn="1"/>
        </p:nvSpPr>
        <p:spPr>
          <a:xfrm>
            <a:off x="-2" y="6038850"/>
            <a:ext cx="4044101" cy="7013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7FFABDB7-A9E3-4025-B9E7-B2818992EBCE}"/>
              </a:ext>
            </a:extLst>
          </p:cNvPr>
          <p:cNvSpPr/>
          <p:nvPr userDrawn="1"/>
        </p:nvSpPr>
        <p:spPr>
          <a:xfrm>
            <a:off x="-1" y="6611257"/>
            <a:ext cx="9477375" cy="2467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1" name="Cross 120">
            <a:extLst>
              <a:ext uri="{FF2B5EF4-FFF2-40B4-BE49-F238E27FC236}">
                <a16:creationId xmlns:a16="http://schemas.microsoft.com/office/drawing/2014/main" id="{7CAD7B1D-5C07-4A7C-BA36-937395D2947F}"/>
              </a:ext>
            </a:extLst>
          </p:cNvPr>
          <p:cNvSpPr/>
          <p:nvPr userDrawn="1"/>
        </p:nvSpPr>
        <p:spPr>
          <a:xfrm>
            <a:off x="1177917" y="4743443"/>
            <a:ext cx="508007" cy="508007"/>
          </a:xfrm>
          <a:prstGeom prst="plus">
            <a:avLst>
              <a:gd name="adj" fmla="val 4837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125" name="Group 124">
            <a:extLst>
              <a:ext uri="{FF2B5EF4-FFF2-40B4-BE49-F238E27FC236}">
                <a16:creationId xmlns:a16="http://schemas.microsoft.com/office/drawing/2014/main" id="{C8B18460-B5D5-407E-A2BF-B2309DCDD994}"/>
              </a:ext>
            </a:extLst>
          </p:cNvPr>
          <p:cNvGrpSpPr/>
          <p:nvPr userDrawn="1"/>
        </p:nvGrpSpPr>
        <p:grpSpPr>
          <a:xfrm>
            <a:off x="7589832" y="399920"/>
            <a:ext cx="85858" cy="1956588"/>
            <a:chOff x="2223351" y="5766237"/>
            <a:chExt cx="43200" cy="984471"/>
          </a:xfrm>
          <a:solidFill>
            <a:schemeClr val="bg1"/>
          </a:solidFill>
        </p:grpSpPr>
        <p:sp>
          <p:nvSpPr>
            <p:cNvPr id="126" name="Oval 125">
              <a:extLst>
                <a:ext uri="{FF2B5EF4-FFF2-40B4-BE49-F238E27FC236}">
                  <a16:creationId xmlns:a16="http://schemas.microsoft.com/office/drawing/2014/main" id="{B70FC9ED-DCCB-44B6-A7AD-4FA5D6A1FF01}"/>
                </a:ext>
              </a:extLst>
            </p:cNvPr>
            <p:cNvSpPr/>
            <p:nvPr userDrawn="1"/>
          </p:nvSpPr>
          <p:spPr>
            <a:xfrm>
              <a:off x="2223351" y="5954491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27" name="Oval 126">
              <a:extLst>
                <a:ext uri="{FF2B5EF4-FFF2-40B4-BE49-F238E27FC236}">
                  <a16:creationId xmlns:a16="http://schemas.microsoft.com/office/drawing/2014/main" id="{9D5AABE5-6C25-453E-B974-D7F5C52D3536}"/>
                </a:ext>
              </a:extLst>
            </p:cNvPr>
            <p:cNvSpPr/>
            <p:nvPr userDrawn="1"/>
          </p:nvSpPr>
          <p:spPr>
            <a:xfrm>
              <a:off x="2223351" y="6142745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DD88D9EC-7BE1-44D8-858D-323E50E606DA}"/>
                </a:ext>
              </a:extLst>
            </p:cNvPr>
            <p:cNvSpPr/>
            <p:nvPr userDrawn="1"/>
          </p:nvSpPr>
          <p:spPr>
            <a:xfrm>
              <a:off x="2223351" y="6331000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72BB3709-AC7C-4C1A-BC3E-801CA8C189D4}"/>
                </a:ext>
              </a:extLst>
            </p:cNvPr>
            <p:cNvSpPr/>
            <p:nvPr userDrawn="1"/>
          </p:nvSpPr>
          <p:spPr>
            <a:xfrm>
              <a:off x="2223351" y="6519254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1181A88D-B98D-45B7-92A7-ACDADF7FD9AB}"/>
                </a:ext>
              </a:extLst>
            </p:cNvPr>
            <p:cNvSpPr/>
            <p:nvPr userDrawn="1"/>
          </p:nvSpPr>
          <p:spPr>
            <a:xfrm>
              <a:off x="2223351" y="6707508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C81EF526-1F42-481E-8507-FEEF7B7A96EA}"/>
                </a:ext>
              </a:extLst>
            </p:cNvPr>
            <p:cNvSpPr/>
            <p:nvPr userDrawn="1"/>
          </p:nvSpPr>
          <p:spPr>
            <a:xfrm>
              <a:off x="2223351" y="5766237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E3F1C2F6-6005-40D8-81A3-DCA30CFD3B88}"/>
              </a:ext>
            </a:extLst>
          </p:cNvPr>
          <p:cNvGrpSpPr/>
          <p:nvPr userDrawn="1"/>
        </p:nvGrpSpPr>
        <p:grpSpPr>
          <a:xfrm>
            <a:off x="7959195" y="399920"/>
            <a:ext cx="85858" cy="1956588"/>
            <a:chOff x="2223351" y="5766237"/>
            <a:chExt cx="43200" cy="984471"/>
          </a:xfrm>
          <a:solidFill>
            <a:schemeClr val="bg1"/>
          </a:solidFill>
        </p:grpSpPr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E7493D57-D3FA-4FD9-A36B-AF3AF71C1C50}"/>
                </a:ext>
              </a:extLst>
            </p:cNvPr>
            <p:cNvSpPr/>
            <p:nvPr userDrawn="1"/>
          </p:nvSpPr>
          <p:spPr>
            <a:xfrm>
              <a:off x="2223351" y="5954491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0016318F-9C1B-492F-B1F2-7F41830B616A}"/>
                </a:ext>
              </a:extLst>
            </p:cNvPr>
            <p:cNvSpPr/>
            <p:nvPr userDrawn="1"/>
          </p:nvSpPr>
          <p:spPr>
            <a:xfrm>
              <a:off x="2223351" y="6142745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35" name="Oval 134">
              <a:extLst>
                <a:ext uri="{FF2B5EF4-FFF2-40B4-BE49-F238E27FC236}">
                  <a16:creationId xmlns:a16="http://schemas.microsoft.com/office/drawing/2014/main" id="{95BE0691-E52F-44CD-B02C-906561C33310}"/>
                </a:ext>
              </a:extLst>
            </p:cNvPr>
            <p:cNvSpPr/>
            <p:nvPr userDrawn="1"/>
          </p:nvSpPr>
          <p:spPr>
            <a:xfrm>
              <a:off x="2223351" y="6331000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36" name="Oval 135">
              <a:extLst>
                <a:ext uri="{FF2B5EF4-FFF2-40B4-BE49-F238E27FC236}">
                  <a16:creationId xmlns:a16="http://schemas.microsoft.com/office/drawing/2014/main" id="{2FC2E613-1F6C-4837-B8E1-3DCC1B6292BD}"/>
                </a:ext>
              </a:extLst>
            </p:cNvPr>
            <p:cNvSpPr/>
            <p:nvPr userDrawn="1"/>
          </p:nvSpPr>
          <p:spPr>
            <a:xfrm>
              <a:off x="2223351" y="6519254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38CE1F2D-8F00-4E28-ABB6-B9B1A5256236}"/>
                </a:ext>
              </a:extLst>
            </p:cNvPr>
            <p:cNvSpPr/>
            <p:nvPr userDrawn="1"/>
          </p:nvSpPr>
          <p:spPr>
            <a:xfrm>
              <a:off x="2223351" y="6707508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38" name="Oval 137">
              <a:extLst>
                <a:ext uri="{FF2B5EF4-FFF2-40B4-BE49-F238E27FC236}">
                  <a16:creationId xmlns:a16="http://schemas.microsoft.com/office/drawing/2014/main" id="{CA0CF27D-1A01-41AB-A758-972B356BCAB2}"/>
                </a:ext>
              </a:extLst>
            </p:cNvPr>
            <p:cNvSpPr/>
            <p:nvPr userDrawn="1"/>
          </p:nvSpPr>
          <p:spPr>
            <a:xfrm>
              <a:off x="2223351" y="5766237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39" name="Group 138">
            <a:extLst>
              <a:ext uri="{FF2B5EF4-FFF2-40B4-BE49-F238E27FC236}">
                <a16:creationId xmlns:a16="http://schemas.microsoft.com/office/drawing/2014/main" id="{F3B922E3-92DA-4BED-90D5-B4639CFFFA8F}"/>
              </a:ext>
            </a:extLst>
          </p:cNvPr>
          <p:cNvGrpSpPr/>
          <p:nvPr userDrawn="1"/>
        </p:nvGrpSpPr>
        <p:grpSpPr>
          <a:xfrm>
            <a:off x="8328558" y="399920"/>
            <a:ext cx="85858" cy="1956588"/>
            <a:chOff x="2223351" y="5766237"/>
            <a:chExt cx="43200" cy="984471"/>
          </a:xfrm>
          <a:solidFill>
            <a:schemeClr val="bg1"/>
          </a:solidFill>
        </p:grpSpPr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EA6AD961-D8DD-4AFB-93FD-2285FF8A946F}"/>
                </a:ext>
              </a:extLst>
            </p:cNvPr>
            <p:cNvSpPr/>
            <p:nvPr userDrawn="1"/>
          </p:nvSpPr>
          <p:spPr>
            <a:xfrm>
              <a:off x="2223351" y="5954491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85A8B7EB-9BD1-46E6-BB5E-04946BF04ACA}"/>
                </a:ext>
              </a:extLst>
            </p:cNvPr>
            <p:cNvSpPr/>
            <p:nvPr userDrawn="1"/>
          </p:nvSpPr>
          <p:spPr>
            <a:xfrm>
              <a:off x="2223351" y="6142745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42" name="Oval 141">
              <a:extLst>
                <a:ext uri="{FF2B5EF4-FFF2-40B4-BE49-F238E27FC236}">
                  <a16:creationId xmlns:a16="http://schemas.microsoft.com/office/drawing/2014/main" id="{98DC432C-FB45-48C2-B579-ED4EAE33EF0F}"/>
                </a:ext>
              </a:extLst>
            </p:cNvPr>
            <p:cNvSpPr/>
            <p:nvPr userDrawn="1"/>
          </p:nvSpPr>
          <p:spPr>
            <a:xfrm>
              <a:off x="2223351" y="6331000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43" name="Oval 142">
              <a:extLst>
                <a:ext uri="{FF2B5EF4-FFF2-40B4-BE49-F238E27FC236}">
                  <a16:creationId xmlns:a16="http://schemas.microsoft.com/office/drawing/2014/main" id="{490A283A-F353-4018-B60E-854CC951D6A9}"/>
                </a:ext>
              </a:extLst>
            </p:cNvPr>
            <p:cNvSpPr/>
            <p:nvPr userDrawn="1"/>
          </p:nvSpPr>
          <p:spPr>
            <a:xfrm>
              <a:off x="2223351" y="6519254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44" name="Oval 143">
              <a:extLst>
                <a:ext uri="{FF2B5EF4-FFF2-40B4-BE49-F238E27FC236}">
                  <a16:creationId xmlns:a16="http://schemas.microsoft.com/office/drawing/2014/main" id="{008A6A7F-2286-4D54-8E92-A3C1AD7A0C27}"/>
                </a:ext>
              </a:extLst>
            </p:cNvPr>
            <p:cNvSpPr/>
            <p:nvPr userDrawn="1"/>
          </p:nvSpPr>
          <p:spPr>
            <a:xfrm>
              <a:off x="2223351" y="6707508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45" name="Oval 144">
              <a:extLst>
                <a:ext uri="{FF2B5EF4-FFF2-40B4-BE49-F238E27FC236}">
                  <a16:creationId xmlns:a16="http://schemas.microsoft.com/office/drawing/2014/main" id="{9FB3003D-F2ED-4E74-B5C8-09ADE3A759F3}"/>
                </a:ext>
              </a:extLst>
            </p:cNvPr>
            <p:cNvSpPr/>
            <p:nvPr userDrawn="1"/>
          </p:nvSpPr>
          <p:spPr>
            <a:xfrm>
              <a:off x="2223351" y="5766237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19171029-EC36-42CF-BA76-F94466AD9157}"/>
              </a:ext>
            </a:extLst>
          </p:cNvPr>
          <p:cNvGrpSpPr/>
          <p:nvPr userDrawn="1"/>
        </p:nvGrpSpPr>
        <p:grpSpPr>
          <a:xfrm>
            <a:off x="8697921" y="399920"/>
            <a:ext cx="85858" cy="1956588"/>
            <a:chOff x="2223351" y="5766237"/>
            <a:chExt cx="43200" cy="984471"/>
          </a:xfrm>
          <a:solidFill>
            <a:schemeClr val="bg1"/>
          </a:solidFill>
        </p:grpSpPr>
        <p:sp>
          <p:nvSpPr>
            <p:cNvPr id="147" name="Oval 146">
              <a:extLst>
                <a:ext uri="{FF2B5EF4-FFF2-40B4-BE49-F238E27FC236}">
                  <a16:creationId xmlns:a16="http://schemas.microsoft.com/office/drawing/2014/main" id="{1A161083-8142-4D28-8DCA-18A289F1A6C5}"/>
                </a:ext>
              </a:extLst>
            </p:cNvPr>
            <p:cNvSpPr/>
            <p:nvPr userDrawn="1"/>
          </p:nvSpPr>
          <p:spPr>
            <a:xfrm>
              <a:off x="2223351" y="5954491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48" name="Oval 147">
              <a:extLst>
                <a:ext uri="{FF2B5EF4-FFF2-40B4-BE49-F238E27FC236}">
                  <a16:creationId xmlns:a16="http://schemas.microsoft.com/office/drawing/2014/main" id="{3541AE20-729A-4B0B-85DD-7D512EBF22B7}"/>
                </a:ext>
              </a:extLst>
            </p:cNvPr>
            <p:cNvSpPr/>
            <p:nvPr userDrawn="1"/>
          </p:nvSpPr>
          <p:spPr>
            <a:xfrm>
              <a:off x="2223351" y="6142745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D2646EE0-86B5-4C22-B2ED-82E6036D1509}"/>
                </a:ext>
              </a:extLst>
            </p:cNvPr>
            <p:cNvSpPr/>
            <p:nvPr userDrawn="1"/>
          </p:nvSpPr>
          <p:spPr>
            <a:xfrm>
              <a:off x="2223351" y="6331000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50" name="Oval 149">
              <a:extLst>
                <a:ext uri="{FF2B5EF4-FFF2-40B4-BE49-F238E27FC236}">
                  <a16:creationId xmlns:a16="http://schemas.microsoft.com/office/drawing/2014/main" id="{F4382229-0F63-4EA7-B7DF-60B6A0738758}"/>
                </a:ext>
              </a:extLst>
            </p:cNvPr>
            <p:cNvSpPr/>
            <p:nvPr userDrawn="1"/>
          </p:nvSpPr>
          <p:spPr>
            <a:xfrm>
              <a:off x="2223351" y="6519254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51" name="Oval 150">
              <a:extLst>
                <a:ext uri="{FF2B5EF4-FFF2-40B4-BE49-F238E27FC236}">
                  <a16:creationId xmlns:a16="http://schemas.microsoft.com/office/drawing/2014/main" id="{2512D7F6-5FF0-4DD3-BB49-CA65D658FF1C}"/>
                </a:ext>
              </a:extLst>
            </p:cNvPr>
            <p:cNvSpPr/>
            <p:nvPr userDrawn="1"/>
          </p:nvSpPr>
          <p:spPr>
            <a:xfrm>
              <a:off x="2223351" y="6707508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E6187A3F-109B-4FB4-9BB2-A5B6C94909B2}"/>
                </a:ext>
              </a:extLst>
            </p:cNvPr>
            <p:cNvSpPr/>
            <p:nvPr userDrawn="1"/>
          </p:nvSpPr>
          <p:spPr>
            <a:xfrm>
              <a:off x="2223351" y="5766237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53" name="Group 152">
            <a:extLst>
              <a:ext uri="{FF2B5EF4-FFF2-40B4-BE49-F238E27FC236}">
                <a16:creationId xmlns:a16="http://schemas.microsoft.com/office/drawing/2014/main" id="{7F73EA20-AF96-4554-ABEC-DDA1ADDD126B}"/>
              </a:ext>
            </a:extLst>
          </p:cNvPr>
          <p:cNvGrpSpPr/>
          <p:nvPr userDrawn="1"/>
        </p:nvGrpSpPr>
        <p:grpSpPr>
          <a:xfrm>
            <a:off x="9067284" y="399920"/>
            <a:ext cx="85858" cy="1956588"/>
            <a:chOff x="2223351" y="5766237"/>
            <a:chExt cx="43200" cy="984471"/>
          </a:xfrm>
          <a:solidFill>
            <a:schemeClr val="bg1"/>
          </a:solidFill>
        </p:grpSpPr>
        <p:sp>
          <p:nvSpPr>
            <p:cNvPr id="154" name="Oval 153">
              <a:extLst>
                <a:ext uri="{FF2B5EF4-FFF2-40B4-BE49-F238E27FC236}">
                  <a16:creationId xmlns:a16="http://schemas.microsoft.com/office/drawing/2014/main" id="{D70F7348-3736-48F4-97E9-637FBE8CF330}"/>
                </a:ext>
              </a:extLst>
            </p:cNvPr>
            <p:cNvSpPr/>
            <p:nvPr userDrawn="1"/>
          </p:nvSpPr>
          <p:spPr>
            <a:xfrm>
              <a:off x="2223351" y="5954491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ADC6DAAA-4DBA-4F1E-9A6C-FD2FD48439AB}"/>
                </a:ext>
              </a:extLst>
            </p:cNvPr>
            <p:cNvSpPr/>
            <p:nvPr userDrawn="1"/>
          </p:nvSpPr>
          <p:spPr>
            <a:xfrm>
              <a:off x="2223351" y="6142745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56" name="Oval 155">
              <a:extLst>
                <a:ext uri="{FF2B5EF4-FFF2-40B4-BE49-F238E27FC236}">
                  <a16:creationId xmlns:a16="http://schemas.microsoft.com/office/drawing/2014/main" id="{BD60F085-076F-4C4B-8C2C-362D7140C57B}"/>
                </a:ext>
              </a:extLst>
            </p:cNvPr>
            <p:cNvSpPr/>
            <p:nvPr userDrawn="1"/>
          </p:nvSpPr>
          <p:spPr>
            <a:xfrm>
              <a:off x="2223351" y="6331000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57" name="Oval 156">
              <a:extLst>
                <a:ext uri="{FF2B5EF4-FFF2-40B4-BE49-F238E27FC236}">
                  <a16:creationId xmlns:a16="http://schemas.microsoft.com/office/drawing/2014/main" id="{84A5E610-C045-49F4-9442-F973FB0A8B63}"/>
                </a:ext>
              </a:extLst>
            </p:cNvPr>
            <p:cNvSpPr/>
            <p:nvPr userDrawn="1"/>
          </p:nvSpPr>
          <p:spPr>
            <a:xfrm>
              <a:off x="2223351" y="6519254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94D0769E-291E-4B28-B4A3-C4917F121F49}"/>
                </a:ext>
              </a:extLst>
            </p:cNvPr>
            <p:cNvSpPr/>
            <p:nvPr userDrawn="1"/>
          </p:nvSpPr>
          <p:spPr>
            <a:xfrm>
              <a:off x="2223351" y="6707508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59" name="Oval 158">
              <a:extLst>
                <a:ext uri="{FF2B5EF4-FFF2-40B4-BE49-F238E27FC236}">
                  <a16:creationId xmlns:a16="http://schemas.microsoft.com/office/drawing/2014/main" id="{11B7936A-89ED-401F-9FD9-774B434F750E}"/>
                </a:ext>
              </a:extLst>
            </p:cNvPr>
            <p:cNvSpPr/>
            <p:nvPr userDrawn="1"/>
          </p:nvSpPr>
          <p:spPr>
            <a:xfrm>
              <a:off x="2223351" y="5766237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60" name="Group 159">
            <a:extLst>
              <a:ext uri="{FF2B5EF4-FFF2-40B4-BE49-F238E27FC236}">
                <a16:creationId xmlns:a16="http://schemas.microsoft.com/office/drawing/2014/main" id="{06384954-136D-4ABE-B478-58E14A5E44DC}"/>
              </a:ext>
            </a:extLst>
          </p:cNvPr>
          <p:cNvGrpSpPr/>
          <p:nvPr userDrawn="1"/>
        </p:nvGrpSpPr>
        <p:grpSpPr>
          <a:xfrm>
            <a:off x="9436647" y="399920"/>
            <a:ext cx="85858" cy="1956588"/>
            <a:chOff x="2223351" y="5766237"/>
            <a:chExt cx="43200" cy="984471"/>
          </a:xfrm>
          <a:solidFill>
            <a:schemeClr val="bg1"/>
          </a:solidFill>
        </p:grpSpPr>
        <p:sp>
          <p:nvSpPr>
            <p:cNvPr id="161" name="Oval 160">
              <a:extLst>
                <a:ext uri="{FF2B5EF4-FFF2-40B4-BE49-F238E27FC236}">
                  <a16:creationId xmlns:a16="http://schemas.microsoft.com/office/drawing/2014/main" id="{F15D6775-1542-4945-9E20-1ACABD2B2BDA}"/>
                </a:ext>
              </a:extLst>
            </p:cNvPr>
            <p:cNvSpPr/>
            <p:nvPr userDrawn="1"/>
          </p:nvSpPr>
          <p:spPr>
            <a:xfrm>
              <a:off x="2223351" y="5954491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62" name="Oval 161">
              <a:extLst>
                <a:ext uri="{FF2B5EF4-FFF2-40B4-BE49-F238E27FC236}">
                  <a16:creationId xmlns:a16="http://schemas.microsoft.com/office/drawing/2014/main" id="{B4B42089-D39D-45B0-A9B0-9063632666FE}"/>
                </a:ext>
              </a:extLst>
            </p:cNvPr>
            <p:cNvSpPr/>
            <p:nvPr userDrawn="1"/>
          </p:nvSpPr>
          <p:spPr>
            <a:xfrm>
              <a:off x="2223351" y="6142745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63" name="Oval 162">
              <a:extLst>
                <a:ext uri="{FF2B5EF4-FFF2-40B4-BE49-F238E27FC236}">
                  <a16:creationId xmlns:a16="http://schemas.microsoft.com/office/drawing/2014/main" id="{5664CD7D-C531-4E38-87AE-37C38D7D1D96}"/>
                </a:ext>
              </a:extLst>
            </p:cNvPr>
            <p:cNvSpPr/>
            <p:nvPr userDrawn="1"/>
          </p:nvSpPr>
          <p:spPr>
            <a:xfrm>
              <a:off x="2223351" y="6331000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64" name="Oval 163">
              <a:extLst>
                <a:ext uri="{FF2B5EF4-FFF2-40B4-BE49-F238E27FC236}">
                  <a16:creationId xmlns:a16="http://schemas.microsoft.com/office/drawing/2014/main" id="{98FCC40D-4C1A-4FE6-A731-3FA4F3123650}"/>
                </a:ext>
              </a:extLst>
            </p:cNvPr>
            <p:cNvSpPr/>
            <p:nvPr userDrawn="1"/>
          </p:nvSpPr>
          <p:spPr>
            <a:xfrm>
              <a:off x="2223351" y="6519254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65" name="Oval 164">
              <a:extLst>
                <a:ext uri="{FF2B5EF4-FFF2-40B4-BE49-F238E27FC236}">
                  <a16:creationId xmlns:a16="http://schemas.microsoft.com/office/drawing/2014/main" id="{08A46F91-EE1F-4BE5-83C3-368126F591FC}"/>
                </a:ext>
              </a:extLst>
            </p:cNvPr>
            <p:cNvSpPr/>
            <p:nvPr userDrawn="1"/>
          </p:nvSpPr>
          <p:spPr>
            <a:xfrm>
              <a:off x="2223351" y="6707508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66" name="Oval 165">
              <a:extLst>
                <a:ext uri="{FF2B5EF4-FFF2-40B4-BE49-F238E27FC236}">
                  <a16:creationId xmlns:a16="http://schemas.microsoft.com/office/drawing/2014/main" id="{7F41F113-905F-4E4E-9602-90974FB61992}"/>
                </a:ext>
              </a:extLst>
            </p:cNvPr>
            <p:cNvSpPr/>
            <p:nvPr userDrawn="1"/>
          </p:nvSpPr>
          <p:spPr>
            <a:xfrm>
              <a:off x="2223351" y="5766237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67" name="Group 166">
            <a:extLst>
              <a:ext uri="{FF2B5EF4-FFF2-40B4-BE49-F238E27FC236}">
                <a16:creationId xmlns:a16="http://schemas.microsoft.com/office/drawing/2014/main" id="{5638E1FA-33D9-442F-BDA5-50173C09B552}"/>
              </a:ext>
            </a:extLst>
          </p:cNvPr>
          <p:cNvGrpSpPr/>
          <p:nvPr userDrawn="1"/>
        </p:nvGrpSpPr>
        <p:grpSpPr>
          <a:xfrm>
            <a:off x="9806010" y="399920"/>
            <a:ext cx="85858" cy="1956588"/>
            <a:chOff x="2223351" y="5766237"/>
            <a:chExt cx="43200" cy="984471"/>
          </a:xfrm>
          <a:solidFill>
            <a:schemeClr val="bg1"/>
          </a:solidFill>
        </p:grpSpPr>
        <p:sp>
          <p:nvSpPr>
            <p:cNvPr id="168" name="Oval 167">
              <a:extLst>
                <a:ext uri="{FF2B5EF4-FFF2-40B4-BE49-F238E27FC236}">
                  <a16:creationId xmlns:a16="http://schemas.microsoft.com/office/drawing/2014/main" id="{4EBE1D91-D6A4-44A1-B4AC-21B21FC9BFB7}"/>
                </a:ext>
              </a:extLst>
            </p:cNvPr>
            <p:cNvSpPr/>
            <p:nvPr userDrawn="1"/>
          </p:nvSpPr>
          <p:spPr>
            <a:xfrm>
              <a:off x="2223351" y="5954491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69" name="Oval 168">
              <a:extLst>
                <a:ext uri="{FF2B5EF4-FFF2-40B4-BE49-F238E27FC236}">
                  <a16:creationId xmlns:a16="http://schemas.microsoft.com/office/drawing/2014/main" id="{F6A9D70F-96AE-458B-B557-FE626CD7094B}"/>
                </a:ext>
              </a:extLst>
            </p:cNvPr>
            <p:cNvSpPr/>
            <p:nvPr userDrawn="1"/>
          </p:nvSpPr>
          <p:spPr>
            <a:xfrm>
              <a:off x="2223351" y="6142745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0" name="Oval 169">
              <a:extLst>
                <a:ext uri="{FF2B5EF4-FFF2-40B4-BE49-F238E27FC236}">
                  <a16:creationId xmlns:a16="http://schemas.microsoft.com/office/drawing/2014/main" id="{CDAE6436-33D7-43F2-AF4C-8B86B4F6015E}"/>
                </a:ext>
              </a:extLst>
            </p:cNvPr>
            <p:cNvSpPr/>
            <p:nvPr userDrawn="1"/>
          </p:nvSpPr>
          <p:spPr>
            <a:xfrm>
              <a:off x="2223351" y="6331000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1" name="Oval 170">
              <a:extLst>
                <a:ext uri="{FF2B5EF4-FFF2-40B4-BE49-F238E27FC236}">
                  <a16:creationId xmlns:a16="http://schemas.microsoft.com/office/drawing/2014/main" id="{256026DE-6744-466D-BB53-F09BB66AE679}"/>
                </a:ext>
              </a:extLst>
            </p:cNvPr>
            <p:cNvSpPr/>
            <p:nvPr userDrawn="1"/>
          </p:nvSpPr>
          <p:spPr>
            <a:xfrm>
              <a:off x="2223351" y="6519254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2" name="Oval 171">
              <a:extLst>
                <a:ext uri="{FF2B5EF4-FFF2-40B4-BE49-F238E27FC236}">
                  <a16:creationId xmlns:a16="http://schemas.microsoft.com/office/drawing/2014/main" id="{92215349-3ED1-4DC1-8ACA-7FE1F4433B47}"/>
                </a:ext>
              </a:extLst>
            </p:cNvPr>
            <p:cNvSpPr/>
            <p:nvPr userDrawn="1"/>
          </p:nvSpPr>
          <p:spPr>
            <a:xfrm>
              <a:off x="2223351" y="6707508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3" name="Oval 172">
              <a:extLst>
                <a:ext uri="{FF2B5EF4-FFF2-40B4-BE49-F238E27FC236}">
                  <a16:creationId xmlns:a16="http://schemas.microsoft.com/office/drawing/2014/main" id="{3D7CCAFC-90CD-4764-A60C-CBEB8BA3BF9F}"/>
                </a:ext>
              </a:extLst>
            </p:cNvPr>
            <p:cNvSpPr/>
            <p:nvPr userDrawn="1"/>
          </p:nvSpPr>
          <p:spPr>
            <a:xfrm>
              <a:off x="2223351" y="5766237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077A0998-4D1E-4397-98F6-9B295135AF0B}"/>
              </a:ext>
            </a:extLst>
          </p:cNvPr>
          <p:cNvGrpSpPr/>
          <p:nvPr userDrawn="1"/>
        </p:nvGrpSpPr>
        <p:grpSpPr>
          <a:xfrm>
            <a:off x="10175373" y="399920"/>
            <a:ext cx="85858" cy="1956588"/>
            <a:chOff x="2223351" y="5766237"/>
            <a:chExt cx="43200" cy="984471"/>
          </a:xfrm>
          <a:solidFill>
            <a:schemeClr val="bg1"/>
          </a:solidFill>
        </p:grpSpPr>
        <p:sp>
          <p:nvSpPr>
            <p:cNvPr id="177" name="Oval 176">
              <a:extLst>
                <a:ext uri="{FF2B5EF4-FFF2-40B4-BE49-F238E27FC236}">
                  <a16:creationId xmlns:a16="http://schemas.microsoft.com/office/drawing/2014/main" id="{AAEC9348-A834-486D-867B-13E608C02417}"/>
                </a:ext>
              </a:extLst>
            </p:cNvPr>
            <p:cNvSpPr/>
            <p:nvPr userDrawn="1"/>
          </p:nvSpPr>
          <p:spPr>
            <a:xfrm>
              <a:off x="2223351" y="5954491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8" name="Oval 177">
              <a:extLst>
                <a:ext uri="{FF2B5EF4-FFF2-40B4-BE49-F238E27FC236}">
                  <a16:creationId xmlns:a16="http://schemas.microsoft.com/office/drawing/2014/main" id="{7D290D66-9DE8-4881-A417-4734BBB0BB51}"/>
                </a:ext>
              </a:extLst>
            </p:cNvPr>
            <p:cNvSpPr/>
            <p:nvPr userDrawn="1"/>
          </p:nvSpPr>
          <p:spPr>
            <a:xfrm>
              <a:off x="2223351" y="6142745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9" name="Oval 178">
              <a:extLst>
                <a:ext uri="{FF2B5EF4-FFF2-40B4-BE49-F238E27FC236}">
                  <a16:creationId xmlns:a16="http://schemas.microsoft.com/office/drawing/2014/main" id="{320BB8E2-E009-47D5-B7A8-8A36D2518C7F}"/>
                </a:ext>
              </a:extLst>
            </p:cNvPr>
            <p:cNvSpPr/>
            <p:nvPr userDrawn="1"/>
          </p:nvSpPr>
          <p:spPr>
            <a:xfrm>
              <a:off x="2223351" y="6331000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80" name="Oval 179">
              <a:extLst>
                <a:ext uri="{FF2B5EF4-FFF2-40B4-BE49-F238E27FC236}">
                  <a16:creationId xmlns:a16="http://schemas.microsoft.com/office/drawing/2014/main" id="{095444DA-4D47-44A9-B1E1-0B67A1C2E8B1}"/>
                </a:ext>
              </a:extLst>
            </p:cNvPr>
            <p:cNvSpPr/>
            <p:nvPr userDrawn="1"/>
          </p:nvSpPr>
          <p:spPr>
            <a:xfrm>
              <a:off x="2223351" y="6519254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81" name="Oval 180">
              <a:extLst>
                <a:ext uri="{FF2B5EF4-FFF2-40B4-BE49-F238E27FC236}">
                  <a16:creationId xmlns:a16="http://schemas.microsoft.com/office/drawing/2014/main" id="{36F96432-8AED-48C0-8660-1E1FEAB2F2CF}"/>
                </a:ext>
              </a:extLst>
            </p:cNvPr>
            <p:cNvSpPr/>
            <p:nvPr userDrawn="1"/>
          </p:nvSpPr>
          <p:spPr>
            <a:xfrm>
              <a:off x="2223351" y="6707508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82" name="Oval 181">
              <a:extLst>
                <a:ext uri="{FF2B5EF4-FFF2-40B4-BE49-F238E27FC236}">
                  <a16:creationId xmlns:a16="http://schemas.microsoft.com/office/drawing/2014/main" id="{D0AB7C12-1B30-47DD-B378-7B2AB3A6B9B3}"/>
                </a:ext>
              </a:extLst>
            </p:cNvPr>
            <p:cNvSpPr/>
            <p:nvPr userDrawn="1"/>
          </p:nvSpPr>
          <p:spPr>
            <a:xfrm>
              <a:off x="2223351" y="5766237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83" name="Group 182">
            <a:extLst>
              <a:ext uri="{FF2B5EF4-FFF2-40B4-BE49-F238E27FC236}">
                <a16:creationId xmlns:a16="http://schemas.microsoft.com/office/drawing/2014/main" id="{BD592CA0-859C-46E2-8344-21C338F6D772}"/>
              </a:ext>
            </a:extLst>
          </p:cNvPr>
          <p:cNvGrpSpPr/>
          <p:nvPr userDrawn="1"/>
        </p:nvGrpSpPr>
        <p:grpSpPr>
          <a:xfrm>
            <a:off x="10544736" y="399920"/>
            <a:ext cx="85858" cy="1956588"/>
            <a:chOff x="2223351" y="5766237"/>
            <a:chExt cx="43200" cy="984471"/>
          </a:xfrm>
          <a:solidFill>
            <a:schemeClr val="bg1"/>
          </a:solidFill>
        </p:grpSpPr>
        <p:sp>
          <p:nvSpPr>
            <p:cNvPr id="184" name="Oval 183">
              <a:extLst>
                <a:ext uri="{FF2B5EF4-FFF2-40B4-BE49-F238E27FC236}">
                  <a16:creationId xmlns:a16="http://schemas.microsoft.com/office/drawing/2014/main" id="{394DECFB-3EB3-44B0-B0E6-E0CC07F3B156}"/>
                </a:ext>
              </a:extLst>
            </p:cNvPr>
            <p:cNvSpPr/>
            <p:nvPr userDrawn="1"/>
          </p:nvSpPr>
          <p:spPr>
            <a:xfrm>
              <a:off x="2223351" y="5954491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85" name="Oval 184">
              <a:extLst>
                <a:ext uri="{FF2B5EF4-FFF2-40B4-BE49-F238E27FC236}">
                  <a16:creationId xmlns:a16="http://schemas.microsoft.com/office/drawing/2014/main" id="{A26CA83F-101C-4087-8EC9-23299C5BFF31}"/>
                </a:ext>
              </a:extLst>
            </p:cNvPr>
            <p:cNvSpPr/>
            <p:nvPr userDrawn="1"/>
          </p:nvSpPr>
          <p:spPr>
            <a:xfrm>
              <a:off x="2223351" y="6142745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70FB333D-F5AC-492A-9F9A-D3B57EE9B066}"/>
                </a:ext>
              </a:extLst>
            </p:cNvPr>
            <p:cNvSpPr/>
            <p:nvPr userDrawn="1"/>
          </p:nvSpPr>
          <p:spPr>
            <a:xfrm>
              <a:off x="2223351" y="6331000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4927EB7A-57C2-42FD-8C1D-13444BD8BF67}"/>
                </a:ext>
              </a:extLst>
            </p:cNvPr>
            <p:cNvSpPr/>
            <p:nvPr userDrawn="1"/>
          </p:nvSpPr>
          <p:spPr>
            <a:xfrm>
              <a:off x="2223351" y="6519254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88" name="Oval 187">
              <a:extLst>
                <a:ext uri="{FF2B5EF4-FFF2-40B4-BE49-F238E27FC236}">
                  <a16:creationId xmlns:a16="http://schemas.microsoft.com/office/drawing/2014/main" id="{1B7AF829-2814-46CA-B1C8-A2524B767218}"/>
                </a:ext>
              </a:extLst>
            </p:cNvPr>
            <p:cNvSpPr/>
            <p:nvPr userDrawn="1"/>
          </p:nvSpPr>
          <p:spPr>
            <a:xfrm>
              <a:off x="2223351" y="6707508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89" name="Oval 188">
              <a:extLst>
                <a:ext uri="{FF2B5EF4-FFF2-40B4-BE49-F238E27FC236}">
                  <a16:creationId xmlns:a16="http://schemas.microsoft.com/office/drawing/2014/main" id="{0D780C76-F17F-4237-B6F7-06F21401AADE}"/>
                </a:ext>
              </a:extLst>
            </p:cNvPr>
            <p:cNvSpPr/>
            <p:nvPr userDrawn="1"/>
          </p:nvSpPr>
          <p:spPr>
            <a:xfrm>
              <a:off x="2223351" y="5766237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90" name="Group 189">
            <a:extLst>
              <a:ext uri="{FF2B5EF4-FFF2-40B4-BE49-F238E27FC236}">
                <a16:creationId xmlns:a16="http://schemas.microsoft.com/office/drawing/2014/main" id="{6FFE9BB7-F002-4574-B30B-2FA8CB64CF3B}"/>
              </a:ext>
            </a:extLst>
          </p:cNvPr>
          <p:cNvGrpSpPr/>
          <p:nvPr userDrawn="1"/>
        </p:nvGrpSpPr>
        <p:grpSpPr>
          <a:xfrm>
            <a:off x="10914099" y="399920"/>
            <a:ext cx="85858" cy="1956588"/>
            <a:chOff x="2223351" y="5766237"/>
            <a:chExt cx="43200" cy="984471"/>
          </a:xfrm>
          <a:solidFill>
            <a:schemeClr val="bg1"/>
          </a:solidFill>
        </p:grpSpPr>
        <p:sp>
          <p:nvSpPr>
            <p:cNvPr id="191" name="Oval 190">
              <a:extLst>
                <a:ext uri="{FF2B5EF4-FFF2-40B4-BE49-F238E27FC236}">
                  <a16:creationId xmlns:a16="http://schemas.microsoft.com/office/drawing/2014/main" id="{60BAC2A1-C59A-4965-8E88-E137E9C7301F}"/>
                </a:ext>
              </a:extLst>
            </p:cNvPr>
            <p:cNvSpPr/>
            <p:nvPr userDrawn="1"/>
          </p:nvSpPr>
          <p:spPr>
            <a:xfrm>
              <a:off x="2223351" y="5954491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92" name="Oval 191">
              <a:extLst>
                <a:ext uri="{FF2B5EF4-FFF2-40B4-BE49-F238E27FC236}">
                  <a16:creationId xmlns:a16="http://schemas.microsoft.com/office/drawing/2014/main" id="{530976EE-1F5D-4344-B5D7-D206320FCA9D}"/>
                </a:ext>
              </a:extLst>
            </p:cNvPr>
            <p:cNvSpPr/>
            <p:nvPr userDrawn="1"/>
          </p:nvSpPr>
          <p:spPr>
            <a:xfrm>
              <a:off x="2223351" y="6142745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93" name="Oval 192">
              <a:extLst>
                <a:ext uri="{FF2B5EF4-FFF2-40B4-BE49-F238E27FC236}">
                  <a16:creationId xmlns:a16="http://schemas.microsoft.com/office/drawing/2014/main" id="{378A548C-F3BE-4DD4-AA38-274F9D0E1D5F}"/>
                </a:ext>
              </a:extLst>
            </p:cNvPr>
            <p:cNvSpPr/>
            <p:nvPr userDrawn="1"/>
          </p:nvSpPr>
          <p:spPr>
            <a:xfrm>
              <a:off x="2223351" y="6331000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94" name="Oval 193">
              <a:extLst>
                <a:ext uri="{FF2B5EF4-FFF2-40B4-BE49-F238E27FC236}">
                  <a16:creationId xmlns:a16="http://schemas.microsoft.com/office/drawing/2014/main" id="{227017A4-E73F-4797-A05A-DD2BAD9EED5A}"/>
                </a:ext>
              </a:extLst>
            </p:cNvPr>
            <p:cNvSpPr/>
            <p:nvPr userDrawn="1"/>
          </p:nvSpPr>
          <p:spPr>
            <a:xfrm>
              <a:off x="2223351" y="6519254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95" name="Oval 194">
              <a:extLst>
                <a:ext uri="{FF2B5EF4-FFF2-40B4-BE49-F238E27FC236}">
                  <a16:creationId xmlns:a16="http://schemas.microsoft.com/office/drawing/2014/main" id="{D6317748-A758-4820-8EE9-388E6B2B9906}"/>
                </a:ext>
              </a:extLst>
            </p:cNvPr>
            <p:cNvSpPr/>
            <p:nvPr userDrawn="1"/>
          </p:nvSpPr>
          <p:spPr>
            <a:xfrm>
              <a:off x="2223351" y="6707508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96" name="Oval 195">
              <a:extLst>
                <a:ext uri="{FF2B5EF4-FFF2-40B4-BE49-F238E27FC236}">
                  <a16:creationId xmlns:a16="http://schemas.microsoft.com/office/drawing/2014/main" id="{52D55298-CEB2-40E8-9352-97C42DC00773}"/>
                </a:ext>
              </a:extLst>
            </p:cNvPr>
            <p:cNvSpPr/>
            <p:nvPr userDrawn="1"/>
          </p:nvSpPr>
          <p:spPr>
            <a:xfrm>
              <a:off x="2223351" y="5766237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97" name="Group 196">
            <a:extLst>
              <a:ext uri="{FF2B5EF4-FFF2-40B4-BE49-F238E27FC236}">
                <a16:creationId xmlns:a16="http://schemas.microsoft.com/office/drawing/2014/main" id="{C9A8F295-F05E-403F-A33B-A9B2E1BC616C}"/>
              </a:ext>
            </a:extLst>
          </p:cNvPr>
          <p:cNvGrpSpPr/>
          <p:nvPr userDrawn="1"/>
        </p:nvGrpSpPr>
        <p:grpSpPr>
          <a:xfrm>
            <a:off x="11283462" y="399920"/>
            <a:ext cx="85858" cy="1956588"/>
            <a:chOff x="2223351" y="5766237"/>
            <a:chExt cx="43200" cy="984471"/>
          </a:xfrm>
          <a:solidFill>
            <a:schemeClr val="bg1"/>
          </a:solidFill>
        </p:grpSpPr>
        <p:sp>
          <p:nvSpPr>
            <p:cNvPr id="198" name="Oval 197">
              <a:extLst>
                <a:ext uri="{FF2B5EF4-FFF2-40B4-BE49-F238E27FC236}">
                  <a16:creationId xmlns:a16="http://schemas.microsoft.com/office/drawing/2014/main" id="{8CF2EEE8-8F97-4550-A004-27801D63C17B}"/>
                </a:ext>
              </a:extLst>
            </p:cNvPr>
            <p:cNvSpPr/>
            <p:nvPr userDrawn="1"/>
          </p:nvSpPr>
          <p:spPr>
            <a:xfrm>
              <a:off x="2223351" y="5954491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99" name="Oval 198">
              <a:extLst>
                <a:ext uri="{FF2B5EF4-FFF2-40B4-BE49-F238E27FC236}">
                  <a16:creationId xmlns:a16="http://schemas.microsoft.com/office/drawing/2014/main" id="{F0BD2C05-8EB5-46D3-86FD-78375358FB8F}"/>
                </a:ext>
              </a:extLst>
            </p:cNvPr>
            <p:cNvSpPr/>
            <p:nvPr userDrawn="1"/>
          </p:nvSpPr>
          <p:spPr>
            <a:xfrm>
              <a:off x="2223351" y="6142745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00" name="Oval 199">
              <a:extLst>
                <a:ext uri="{FF2B5EF4-FFF2-40B4-BE49-F238E27FC236}">
                  <a16:creationId xmlns:a16="http://schemas.microsoft.com/office/drawing/2014/main" id="{BF6DB453-8FBD-4D52-A1E6-979611CCEC75}"/>
                </a:ext>
              </a:extLst>
            </p:cNvPr>
            <p:cNvSpPr/>
            <p:nvPr userDrawn="1"/>
          </p:nvSpPr>
          <p:spPr>
            <a:xfrm>
              <a:off x="2223351" y="6331000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01" name="Oval 200">
              <a:extLst>
                <a:ext uri="{FF2B5EF4-FFF2-40B4-BE49-F238E27FC236}">
                  <a16:creationId xmlns:a16="http://schemas.microsoft.com/office/drawing/2014/main" id="{CAE13BF6-C994-4050-B0BD-63FAF26BA7D5}"/>
                </a:ext>
              </a:extLst>
            </p:cNvPr>
            <p:cNvSpPr/>
            <p:nvPr userDrawn="1"/>
          </p:nvSpPr>
          <p:spPr>
            <a:xfrm>
              <a:off x="2223351" y="6519254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02" name="Oval 201">
              <a:extLst>
                <a:ext uri="{FF2B5EF4-FFF2-40B4-BE49-F238E27FC236}">
                  <a16:creationId xmlns:a16="http://schemas.microsoft.com/office/drawing/2014/main" id="{957E2469-53A2-4BD0-BB73-2B885B5115D0}"/>
                </a:ext>
              </a:extLst>
            </p:cNvPr>
            <p:cNvSpPr/>
            <p:nvPr userDrawn="1"/>
          </p:nvSpPr>
          <p:spPr>
            <a:xfrm>
              <a:off x="2223351" y="6707508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03" name="Oval 202">
              <a:extLst>
                <a:ext uri="{FF2B5EF4-FFF2-40B4-BE49-F238E27FC236}">
                  <a16:creationId xmlns:a16="http://schemas.microsoft.com/office/drawing/2014/main" id="{81CB085D-0838-4A7C-81C9-AC97ED26E655}"/>
                </a:ext>
              </a:extLst>
            </p:cNvPr>
            <p:cNvSpPr/>
            <p:nvPr userDrawn="1"/>
          </p:nvSpPr>
          <p:spPr>
            <a:xfrm>
              <a:off x="2223351" y="5766237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04" name="Group 203">
            <a:extLst>
              <a:ext uri="{FF2B5EF4-FFF2-40B4-BE49-F238E27FC236}">
                <a16:creationId xmlns:a16="http://schemas.microsoft.com/office/drawing/2014/main" id="{1D60EDF7-20C4-4E7A-9CB6-4E22734D3EF2}"/>
              </a:ext>
            </a:extLst>
          </p:cNvPr>
          <p:cNvGrpSpPr/>
          <p:nvPr userDrawn="1"/>
        </p:nvGrpSpPr>
        <p:grpSpPr>
          <a:xfrm>
            <a:off x="11652825" y="399920"/>
            <a:ext cx="85858" cy="1956588"/>
            <a:chOff x="2223351" y="5766237"/>
            <a:chExt cx="43200" cy="984471"/>
          </a:xfrm>
          <a:solidFill>
            <a:schemeClr val="bg1"/>
          </a:solidFill>
        </p:grpSpPr>
        <p:sp>
          <p:nvSpPr>
            <p:cNvPr id="205" name="Oval 204">
              <a:extLst>
                <a:ext uri="{FF2B5EF4-FFF2-40B4-BE49-F238E27FC236}">
                  <a16:creationId xmlns:a16="http://schemas.microsoft.com/office/drawing/2014/main" id="{82484413-5935-4D6B-BADB-FFE9D0C1B926}"/>
                </a:ext>
              </a:extLst>
            </p:cNvPr>
            <p:cNvSpPr/>
            <p:nvPr userDrawn="1"/>
          </p:nvSpPr>
          <p:spPr>
            <a:xfrm>
              <a:off x="2223351" y="5954491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06" name="Oval 205">
              <a:extLst>
                <a:ext uri="{FF2B5EF4-FFF2-40B4-BE49-F238E27FC236}">
                  <a16:creationId xmlns:a16="http://schemas.microsoft.com/office/drawing/2014/main" id="{781F99B1-D999-4315-B0E3-697FAC0C4614}"/>
                </a:ext>
              </a:extLst>
            </p:cNvPr>
            <p:cNvSpPr/>
            <p:nvPr userDrawn="1"/>
          </p:nvSpPr>
          <p:spPr>
            <a:xfrm>
              <a:off x="2223351" y="6142745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07" name="Oval 206">
              <a:extLst>
                <a:ext uri="{FF2B5EF4-FFF2-40B4-BE49-F238E27FC236}">
                  <a16:creationId xmlns:a16="http://schemas.microsoft.com/office/drawing/2014/main" id="{39D07BB8-6D13-40B9-9310-9B8CC9561C96}"/>
                </a:ext>
              </a:extLst>
            </p:cNvPr>
            <p:cNvSpPr/>
            <p:nvPr userDrawn="1"/>
          </p:nvSpPr>
          <p:spPr>
            <a:xfrm>
              <a:off x="2223351" y="6331000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08" name="Oval 207">
              <a:extLst>
                <a:ext uri="{FF2B5EF4-FFF2-40B4-BE49-F238E27FC236}">
                  <a16:creationId xmlns:a16="http://schemas.microsoft.com/office/drawing/2014/main" id="{7618922D-B666-430B-B462-27333EAA935C}"/>
                </a:ext>
              </a:extLst>
            </p:cNvPr>
            <p:cNvSpPr/>
            <p:nvPr userDrawn="1"/>
          </p:nvSpPr>
          <p:spPr>
            <a:xfrm>
              <a:off x="2223351" y="6519254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09" name="Oval 208">
              <a:extLst>
                <a:ext uri="{FF2B5EF4-FFF2-40B4-BE49-F238E27FC236}">
                  <a16:creationId xmlns:a16="http://schemas.microsoft.com/office/drawing/2014/main" id="{320725BA-F8A0-4FE3-94CE-FA8DD572FE4C}"/>
                </a:ext>
              </a:extLst>
            </p:cNvPr>
            <p:cNvSpPr/>
            <p:nvPr userDrawn="1"/>
          </p:nvSpPr>
          <p:spPr>
            <a:xfrm>
              <a:off x="2223351" y="6707508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10" name="Oval 209">
              <a:extLst>
                <a:ext uri="{FF2B5EF4-FFF2-40B4-BE49-F238E27FC236}">
                  <a16:creationId xmlns:a16="http://schemas.microsoft.com/office/drawing/2014/main" id="{A69BC599-E074-432E-92EB-EFA6E1FCA64B}"/>
                </a:ext>
              </a:extLst>
            </p:cNvPr>
            <p:cNvSpPr/>
            <p:nvPr userDrawn="1"/>
          </p:nvSpPr>
          <p:spPr>
            <a:xfrm>
              <a:off x="2223351" y="5766237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11" name="Group 210">
            <a:extLst>
              <a:ext uri="{FF2B5EF4-FFF2-40B4-BE49-F238E27FC236}">
                <a16:creationId xmlns:a16="http://schemas.microsoft.com/office/drawing/2014/main" id="{B8F96EA9-F3D1-4172-BA86-AA0B695BFED2}"/>
              </a:ext>
            </a:extLst>
          </p:cNvPr>
          <p:cNvGrpSpPr/>
          <p:nvPr userDrawn="1"/>
        </p:nvGrpSpPr>
        <p:grpSpPr>
          <a:xfrm>
            <a:off x="12022184" y="399920"/>
            <a:ext cx="85858" cy="1956588"/>
            <a:chOff x="2223351" y="5766237"/>
            <a:chExt cx="43200" cy="984471"/>
          </a:xfrm>
          <a:solidFill>
            <a:schemeClr val="bg1"/>
          </a:solidFill>
        </p:grpSpPr>
        <p:sp>
          <p:nvSpPr>
            <p:cNvPr id="212" name="Oval 211">
              <a:extLst>
                <a:ext uri="{FF2B5EF4-FFF2-40B4-BE49-F238E27FC236}">
                  <a16:creationId xmlns:a16="http://schemas.microsoft.com/office/drawing/2014/main" id="{89C6D6FB-9C74-46AE-B1EC-FF76FDA7DA0D}"/>
                </a:ext>
              </a:extLst>
            </p:cNvPr>
            <p:cNvSpPr/>
            <p:nvPr userDrawn="1"/>
          </p:nvSpPr>
          <p:spPr>
            <a:xfrm>
              <a:off x="2223351" y="5954491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13" name="Oval 212">
              <a:extLst>
                <a:ext uri="{FF2B5EF4-FFF2-40B4-BE49-F238E27FC236}">
                  <a16:creationId xmlns:a16="http://schemas.microsoft.com/office/drawing/2014/main" id="{C98D44B6-4628-4377-ABE1-969E798208EE}"/>
                </a:ext>
              </a:extLst>
            </p:cNvPr>
            <p:cNvSpPr/>
            <p:nvPr userDrawn="1"/>
          </p:nvSpPr>
          <p:spPr>
            <a:xfrm>
              <a:off x="2223351" y="6142745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14" name="Oval 213">
              <a:extLst>
                <a:ext uri="{FF2B5EF4-FFF2-40B4-BE49-F238E27FC236}">
                  <a16:creationId xmlns:a16="http://schemas.microsoft.com/office/drawing/2014/main" id="{CF0228EB-156C-4C51-8974-BB6B87AB4E1B}"/>
                </a:ext>
              </a:extLst>
            </p:cNvPr>
            <p:cNvSpPr/>
            <p:nvPr userDrawn="1"/>
          </p:nvSpPr>
          <p:spPr>
            <a:xfrm>
              <a:off x="2223351" y="6331000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15" name="Oval 214">
              <a:extLst>
                <a:ext uri="{FF2B5EF4-FFF2-40B4-BE49-F238E27FC236}">
                  <a16:creationId xmlns:a16="http://schemas.microsoft.com/office/drawing/2014/main" id="{BBCBE1D3-A683-4837-9D54-CB23FE37CE4E}"/>
                </a:ext>
              </a:extLst>
            </p:cNvPr>
            <p:cNvSpPr/>
            <p:nvPr userDrawn="1"/>
          </p:nvSpPr>
          <p:spPr>
            <a:xfrm>
              <a:off x="2223351" y="6519254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16" name="Oval 215">
              <a:extLst>
                <a:ext uri="{FF2B5EF4-FFF2-40B4-BE49-F238E27FC236}">
                  <a16:creationId xmlns:a16="http://schemas.microsoft.com/office/drawing/2014/main" id="{70A8CD88-CE79-4C1A-8720-9F781B22358C}"/>
                </a:ext>
              </a:extLst>
            </p:cNvPr>
            <p:cNvSpPr/>
            <p:nvPr userDrawn="1"/>
          </p:nvSpPr>
          <p:spPr>
            <a:xfrm>
              <a:off x="2223351" y="6707508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17" name="Oval 216">
              <a:extLst>
                <a:ext uri="{FF2B5EF4-FFF2-40B4-BE49-F238E27FC236}">
                  <a16:creationId xmlns:a16="http://schemas.microsoft.com/office/drawing/2014/main" id="{C8A08981-37EA-46B6-9E6C-0C26D0943FFD}"/>
                </a:ext>
              </a:extLst>
            </p:cNvPr>
            <p:cNvSpPr/>
            <p:nvPr userDrawn="1"/>
          </p:nvSpPr>
          <p:spPr>
            <a:xfrm>
              <a:off x="2223351" y="5766237"/>
              <a:ext cx="43200" cy="43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4F1046C-6DA1-4968-B2BB-AF8DABD556A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63367" y="3872652"/>
            <a:ext cx="7665266" cy="316762"/>
          </a:xfrm>
        </p:spPr>
        <p:txBody>
          <a:bodyPr>
            <a:noAutofit/>
          </a:bodyPr>
          <a:lstStyle>
            <a:lvl1pPr algn="ctr">
              <a:defRPr sz="23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208229-B08D-458B-836F-B41FE71BFAF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955523" y="4391025"/>
            <a:ext cx="2350804" cy="246063"/>
          </a:xfrm>
        </p:spPr>
        <p:txBody>
          <a:bodyPr>
            <a:noAutofit/>
          </a:bodyPr>
          <a:lstStyle>
            <a:lvl1pPr algn="ctr">
              <a:defRPr sz="1200" b="1"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AB428127-000F-4391-8373-C7ED62CC721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91087" y="2964090"/>
            <a:ext cx="2409825" cy="552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03269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63" userDrawn="1">
          <p15:clr>
            <a:srgbClr val="FBAE40"/>
          </p15:clr>
        </p15:guide>
        <p15:guide id="2" orient="horz" pos="108">
          <p15:clr>
            <a:srgbClr val="FBAE40"/>
          </p15:clr>
        </p15:guide>
        <p15:guide id="5" orient="horz" pos="2629">
          <p15:clr>
            <a:srgbClr val="FBAE40"/>
          </p15:clr>
        </p15:guide>
        <p15:guide id="6" orient="horz" pos="2766">
          <p15:clr>
            <a:srgbClr val="FBAE40"/>
          </p15:clr>
        </p15:guide>
        <p15:guide id="8" pos="211">
          <p15:clr>
            <a:srgbClr val="FBAE40"/>
          </p15:clr>
        </p15:guide>
        <p15:guide id="10" pos="7469">
          <p15:clr>
            <a:srgbClr val="FBAE40"/>
          </p15:clr>
        </p15:guide>
        <p15:guide id="11" orient="horz" pos="4201">
          <p15:clr>
            <a:srgbClr val="FBAE40"/>
          </p15:clr>
        </p15:guide>
        <p15:guide id="12" orient="horz" pos="2999">
          <p15:clr>
            <a:srgbClr val="FBAE40"/>
          </p15:clr>
        </p15:guide>
        <p15:guide id="13" orient="horz" pos="308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Parallelogram 296">
            <a:extLst>
              <a:ext uri="{FF2B5EF4-FFF2-40B4-BE49-F238E27FC236}">
                <a16:creationId xmlns:a16="http://schemas.microsoft.com/office/drawing/2014/main" id="{8059A90A-4BCA-4C3C-9D8C-940A31A5DCB1}"/>
              </a:ext>
            </a:extLst>
          </p:cNvPr>
          <p:cNvSpPr/>
          <p:nvPr userDrawn="1"/>
        </p:nvSpPr>
        <p:spPr>
          <a:xfrm rot="10800000">
            <a:off x="-2994355" y="2438578"/>
            <a:ext cx="4105275" cy="2787650"/>
          </a:xfrm>
          <a:prstGeom prst="parallelogram">
            <a:avLst>
              <a:gd name="adj" fmla="val 100696"/>
            </a:avLst>
          </a:prstGeom>
          <a:solidFill>
            <a:srgbClr val="191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Parallelogram 2">
            <a:extLst>
              <a:ext uri="{FF2B5EF4-FFF2-40B4-BE49-F238E27FC236}">
                <a16:creationId xmlns:a16="http://schemas.microsoft.com/office/drawing/2014/main" id="{6C7B06A5-6245-4CA2-84A3-E2B026813C9D}"/>
              </a:ext>
            </a:extLst>
          </p:cNvPr>
          <p:cNvSpPr/>
          <p:nvPr userDrawn="1"/>
        </p:nvSpPr>
        <p:spPr>
          <a:xfrm rot="16200000" flipH="1">
            <a:off x="-858838" y="3170238"/>
            <a:ext cx="4105275" cy="2787650"/>
          </a:xfrm>
          <a:prstGeom prst="parallelogram">
            <a:avLst>
              <a:gd name="adj" fmla="val 100696"/>
            </a:avLst>
          </a:prstGeom>
          <a:solidFill>
            <a:srgbClr val="191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00A8973-C7E2-4612-9736-A113BC0550EF}"/>
              </a:ext>
            </a:extLst>
          </p:cNvPr>
          <p:cNvGrpSpPr/>
          <p:nvPr userDrawn="1"/>
        </p:nvGrpSpPr>
        <p:grpSpPr>
          <a:xfrm>
            <a:off x="-855164" y="5071382"/>
            <a:ext cx="6394359" cy="981075"/>
            <a:chOff x="6672758" y="695325"/>
            <a:chExt cx="6394359" cy="981075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C07FDF9-AA85-4189-810F-C7810047A053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7159967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6465F055-7FB1-473B-BCCB-238D19641DB2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7322370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9E50B6B2-2B9C-467E-AF32-D56A6EB4531E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7484773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94FC053B-5556-4A92-9A86-DE42418344CF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7647176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FC6D278F-B2A6-43F4-A32B-E970D066B9D5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7809579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31DA1945-2592-4651-98CB-32AFD460B5CA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7971982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B0DB86DE-AC14-47E9-8852-BF9CC5B7311A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8134385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FCBAB1C-ED10-48D9-9DAC-58AB77DC0056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8296788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D19C583-ED5E-49F3-B359-D43AA6720F0B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8459191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3C63828-E0F3-4396-A3F7-3FE328348BE6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8621594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94AE1725-EF0E-4530-A2DA-EC4737C9856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8783997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BAD89AB2-18E0-43BC-8685-C65C8DDA3811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9108803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0A3D7348-BB8F-482C-835A-FC75EBD49AEA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9271206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49802B1D-D973-4CA6-8963-312E974E969B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9433609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5C5F7DE8-6C0D-4358-8A94-EECAE961DE82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9596012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98456A23-33E1-49B8-BB1B-79412D29A6EC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9758415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445DA435-4AA7-4569-B2DF-622E8ADC6FF8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9920818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2B734A96-95E9-4A87-A704-E3F2E3EA5BD3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0083221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68079716-04CE-4195-BF9E-F97F0D71D16F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0245624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CD19F645-879B-45C8-BFE6-877C6E164702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0408027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AE1CAECF-0CC7-4172-B414-6BB73CFF1C38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0732833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5EF389A-3B8B-44AB-8D27-321CE70DA5FE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0895236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84117A42-CC56-49B5-9DF0-0E7D6A890F04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057639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FBF0C717-E9F6-4277-9D98-64A4DC4C3B1C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220042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45187D59-DBCA-4B75-82EF-BB822D9D7BAD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382445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F6CF78AC-6798-4C73-99DA-B9DD750BA92C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544848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F65DB72C-1DCC-4862-80BE-E1FCC3DB7111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707251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E32BFF93-E058-4A3A-B5B6-3F0565674ACF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869654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44BB5ED6-F104-4292-95F6-45A3C407F8F2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2032067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DC5ADF52-4333-494D-BFB6-256EABA2BE5B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8946400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FFEF68AC-0535-4779-B837-1A39AB39F3C1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0570430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>
              <a:extLst>
                <a:ext uri="{FF2B5EF4-FFF2-40B4-BE49-F238E27FC236}">
                  <a16:creationId xmlns:a16="http://schemas.microsoft.com/office/drawing/2014/main" id="{FB6FF3E1-4B2D-403A-ABCA-631140D4ADF6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6997564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>
              <a:extLst>
                <a:ext uri="{FF2B5EF4-FFF2-40B4-BE49-F238E27FC236}">
                  <a16:creationId xmlns:a16="http://schemas.microsoft.com/office/drawing/2014/main" id="{38CC4228-80B9-453D-9C2C-BD2F45E9F816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6835161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>
              <a:extLst>
                <a:ext uri="{FF2B5EF4-FFF2-40B4-BE49-F238E27FC236}">
                  <a16:creationId xmlns:a16="http://schemas.microsoft.com/office/drawing/2014/main" id="{D18924A5-226C-4FC1-8F3E-7A43115A0945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6672758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7" name="Rectangle 116">
            <a:extLst>
              <a:ext uri="{FF2B5EF4-FFF2-40B4-BE49-F238E27FC236}">
                <a16:creationId xmlns:a16="http://schemas.microsoft.com/office/drawing/2014/main" id="{62D4C3B0-AF17-422F-A8BD-2FFD778E62B3}"/>
              </a:ext>
            </a:extLst>
          </p:cNvPr>
          <p:cNvSpPr/>
          <p:nvPr userDrawn="1"/>
        </p:nvSpPr>
        <p:spPr>
          <a:xfrm>
            <a:off x="4838700" y="0"/>
            <a:ext cx="7353300" cy="2467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C9D29F59-E654-4242-87DD-77B27B0146BD}"/>
              </a:ext>
            </a:extLst>
          </p:cNvPr>
          <p:cNvSpPr/>
          <p:nvPr userDrawn="1"/>
        </p:nvSpPr>
        <p:spPr>
          <a:xfrm>
            <a:off x="-2" y="6038850"/>
            <a:ext cx="4044101" cy="7013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7FFABDB7-A9E3-4025-B9E7-B2818992EBCE}"/>
              </a:ext>
            </a:extLst>
          </p:cNvPr>
          <p:cNvSpPr/>
          <p:nvPr userDrawn="1"/>
        </p:nvSpPr>
        <p:spPr>
          <a:xfrm>
            <a:off x="-1" y="6611257"/>
            <a:ext cx="9477375" cy="2467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222" name="Group 221">
            <a:extLst>
              <a:ext uri="{FF2B5EF4-FFF2-40B4-BE49-F238E27FC236}">
                <a16:creationId xmlns:a16="http://schemas.microsoft.com/office/drawing/2014/main" id="{C9DD23B7-92DC-46C6-AB49-33C84E8BE5A0}"/>
              </a:ext>
            </a:extLst>
          </p:cNvPr>
          <p:cNvGrpSpPr/>
          <p:nvPr userDrawn="1"/>
        </p:nvGrpSpPr>
        <p:grpSpPr>
          <a:xfrm>
            <a:off x="-4765" y="2755189"/>
            <a:ext cx="144463" cy="2247816"/>
            <a:chOff x="-2" y="527485"/>
            <a:chExt cx="97632" cy="1519135"/>
          </a:xfrm>
          <a:solidFill>
            <a:schemeClr val="bg1"/>
          </a:solidFill>
        </p:grpSpPr>
        <p:sp>
          <p:nvSpPr>
            <p:cNvPr id="223" name="Parallelogram 222">
              <a:extLst>
                <a:ext uri="{FF2B5EF4-FFF2-40B4-BE49-F238E27FC236}">
                  <a16:creationId xmlns:a16="http://schemas.microsoft.com/office/drawing/2014/main" id="{A48599C2-D31F-4BB8-9305-D7F502AF33D4}"/>
                </a:ext>
              </a:extLst>
            </p:cNvPr>
            <p:cNvSpPr/>
            <p:nvPr userDrawn="1"/>
          </p:nvSpPr>
          <p:spPr>
            <a:xfrm rot="5400000" flipH="1">
              <a:off x="-84957" y="1864033"/>
              <a:ext cx="267542" cy="97632"/>
            </a:xfrm>
            <a:prstGeom prst="parallelogram">
              <a:avLst>
                <a:gd name="adj" fmla="val 10548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24" name="Parallelogram 223">
              <a:extLst>
                <a:ext uri="{FF2B5EF4-FFF2-40B4-BE49-F238E27FC236}">
                  <a16:creationId xmlns:a16="http://schemas.microsoft.com/office/drawing/2014/main" id="{931D6E7A-6F25-481D-8A3B-A2D3B363E88E}"/>
                </a:ext>
              </a:extLst>
            </p:cNvPr>
            <p:cNvSpPr/>
            <p:nvPr userDrawn="1"/>
          </p:nvSpPr>
          <p:spPr>
            <a:xfrm rot="5400000" flipH="1">
              <a:off x="-84957" y="1552743"/>
              <a:ext cx="267541" cy="97632"/>
            </a:xfrm>
            <a:prstGeom prst="parallelogram">
              <a:avLst>
                <a:gd name="adj" fmla="val 10548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25" name="Parallelogram 224">
              <a:extLst>
                <a:ext uri="{FF2B5EF4-FFF2-40B4-BE49-F238E27FC236}">
                  <a16:creationId xmlns:a16="http://schemas.microsoft.com/office/drawing/2014/main" id="{12DD411F-C63D-430B-B5B6-3B8DDF1C9AB4}"/>
                </a:ext>
              </a:extLst>
            </p:cNvPr>
            <p:cNvSpPr/>
            <p:nvPr userDrawn="1"/>
          </p:nvSpPr>
          <p:spPr>
            <a:xfrm rot="5400000" flipH="1">
              <a:off x="-84957" y="1245746"/>
              <a:ext cx="267541" cy="97632"/>
            </a:xfrm>
            <a:prstGeom prst="parallelogram">
              <a:avLst>
                <a:gd name="adj" fmla="val 10548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26" name="Parallelogram 225">
              <a:extLst>
                <a:ext uri="{FF2B5EF4-FFF2-40B4-BE49-F238E27FC236}">
                  <a16:creationId xmlns:a16="http://schemas.microsoft.com/office/drawing/2014/main" id="{AF42E787-E2FF-4FC5-8DDF-A30DFC406DCE}"/>
                </a:ext>
              </a:extLst>
            </p:cNvPr>
            <p:cNvSpPr/>
            <p:nvPr userDrawn="1"/>
          </p:nvSpPr>
          <p:spPr>
            <a:xfrm rot="5400000" flipH="1">
              <a:off x="-84957" y="930165"/>
              <a:ext cx="267541" cy="97632"/>
            </a:xfrm>
            <a:prstGeom prst="parallelogram">
              <a:avLst>
                <a:gd name="adj" fmla="val 10548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27" name="Parallelogram 226">
              <a:extLst>
                <a:ext uri="{FF2B5EF4-FFF2-40B4-BE49-F238E27FC236}">
                  <a16:creationId xmlns:a16="http://schemas.microsoft.com/office/drawing/2014/main" id="{C4AAAF3C-299E-4940-9B64-56DECA7DC1CE}"/>
                </a:ext>
              </a:extLst>
            </p:cNvPr>
            <p:cNvSpPr/>
            <p:nvPr userDrawn="1"/>
          </p:nvSpPr>
          <p:spPr>
            <a:xfrm rot="5400000" flipH="1">
              <a:off x="-84957" y="612440"/>
              <a:ext cx="267541" cy="97632"/>
            </a:xfrm>
            <a:prstGeom prst="parallelogram">
              <a:avLst>
                <a:gd name="adj" fmla="val 10548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897FC054-1861-49CE-9C31-3801686ADC65}"/>
              </a:ext>
            </a:extLst>
          </p:cNvPr>
          <p:cNvGrpSpPr/>
          <p:nvPr userDrawn="1"/>
        </p:nvGrpSpPr>
        <p:grpSpPr>
          <a:xfrm>
            <a:off x="9601130" y="-2388450"/>
            <a:ext cx="4102169" cy="4102169"/>
            <a:chOff x="9601131" y="-1208377"/>
            <a:chExt cx="2922096" cy="2922096"/>
          </a:xfrm>
        </p:grpSpPr>
        <p:sp>
          <p:nvSpPr>
            <p:cNvPr id="294" name="Block Arc 293">
              <a:extLst>
                <a:ext uri="{FF2B5EF4-FFF2-40B4-BE49-F238E27FC236}">
                  <a16:creationId xmlns:a16="http://schemas.microsoft.com/office/drawing/2014/main" id="{3C6E1416-4376-4FF7-B571-8E92429D57CD}"/>
                </a:ext>
              </a:extLst>
            </p:cNvPr>
            <p:cNvSpPr/>
            <p:nvPr userDrawn="1"/>
          </p:nvSpPr>
          <p:spPr>
            <a:xfrm>
              <a:off x="9601131" y="-1208377"/>
              <a:ext cx="2922096" cy="2922096"/>
            </a:xfrm>
            <a:prstGeom prst="blockArc">
              <a:avLst>
                <a:gd name="adj1" fmla="val 2058105"/>
                <a:gd name="adj2" fmla="val 5025590"/>
                <a:gd name="adj3" fmla="val 526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295" name="Oval 294">
              <a:extLst>
                <a:ext uri="{FF2B5EF4-FFF2-40B4-BE49-F238E27FC236}">
                  <a16:creationId xmlns:a16="http://schemas.microsoft.com/office/drawing/2014/main" id="{A251AE2A-CAF8-43B0-AE70-EF3B098A9521}"/>
                </a:ext>
              </a:extLst>
            </p:cNvPr>
            <p:cNvSpPr/>
            <p:nvPr userDrawn="1"/>
          </p:nvSpPr>
          <p:spPr>
            <a:xfrm>
              <a:off x="9654478" y="-1155030"/>
              <a:ext cx="2815403" cy="2815403"/>
            </a:xfrm>
            <a:prstGeom prst="ellipse">
              <a:avLst/>
            </a:prstGeom>
            <a:noFill/>
            <a:ln w="19050">
              <a:solidFill>
                <a:schemeClr val="bg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43" name="Oval 42">
            <a:extLst>
              <a:ext uri="{FF2B5EF4-FFF2-40B4-BE49-F238E27FC236}">
                <a16:creationId xmlns:a16="http://schemas.microsoft.com/office/drawing/2014/main" id="{8B5AE03A-4F5F-40CB-9D7C-31FEE61C82AC}"/>
              </a:ext>
            </a:extLst>
          </p:cNvPr>
          <p:cNvSpPr/>
          <p:nvPr userDrawn="1"/>
        </p:nvSpPr>
        <p:spPr>
          <a:xfrm>
            <a:off x="11494474" y="3927434"/>
            <a:ext cx="968542" cy="968542"/>
          </a:xfrm>
          <a:prstGeom prst="ellipse">
            <a:avLst/>
          </a:prstGeom>
          <a:solidFill>
            <a:srgbClr val="191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83B331F2-4A3C-4049-A224-60C4121B0FD2}"/>
              </a:ext>
            </a:extLst>
          </p:cNvPr>
          <p:cNvGrpSpPr/>
          <p:nvPr userDrawn="1"/>
        </p:nvGrpSpPr>
        <p:grpSpPr>
          <a:xfrm>
            <a:off x="10621309" y="5426746"/>
            <a:ext cx="58045" cy="1327521"/>
            <a:chOff x="13483695" y="1880377"/>
            <a:chExt cx="58045" cy="1327521"/>
          </a:xfrm>
        </p:grpSpPr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5AFE0104-AE27-4796-90E6-63BC27D7EB34}"/>
                </a:ext>
              </a:extLst>
            </p:cNvPr>
            <p:cNvSpPr/>
            <p:nvPr userDrawn="1"/>
          </p:nvSpPr>
          <p:spPr>
            <a:xfrm>
              <a:off x="13483695" y="2091956"/>
              <a:ext cx="58045" cy="580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32" name="Oval 131">
              <a:extLst>
                <a:ext uri="{FF2B5EF4-FFF2-40B4-BE49-F238E27FC236}">
                  <a16:creationId xmlns:a16="http://schemas.microsoft.com/office/drawing/2014/main" id="{70743024-8BF2-4F0C-97B2-1EF81B150842}"/>
                </a:ext>
              </a:extLst>
            </p:cNvPr>
            <p:cNvSpPr/>
            <p:nvPr userDrawn="1"/>
          </p:nvSpPr>
          <p:spPr>
            <a:xfrm>
              <a:off x="13483695" y="2303535"/>
              <a:ext cx="58045" cy="580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2200F1F9-7EBE-4442-9E90-D357BE42D83E}"/>
                </a:ext>
              </a:extLst>
            </p:cNvPr>
            <p:cNvSpPr/>
            <p:nvPr userDrawn="1"/>
          </p:nvSpPr>
          <p:spPr>
            <a:xfrm>
              <a:off x="13483695" y="2515114"/>
              <a:ext cx="58045" cy="580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504C72EB-DDB7-45B0-9CCD-F965FDE7C173}"/>
                </a:ext>
              </a:extLst>
            </p:cNvPr>
            <p:cNvSpPr/>
            <p:nvPr userDrawn="1"/>
          </p:nvSpPr>
          <p:spPr>
            <a:xfrm>
              <a:off x="13483695" y="2726693"/>
              <a:ext cx="58045" cy="580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35" name="Oval 134">
              <a:extLst>
                <a:ext uri="{FF2B5EF4-FFF2-40B4-BE49-F238E27FC236}">
                  <a16:creationId xmlns:a16="http://schemas.microsoft.com/office/drawing/2014/main" id="{048A9F3E-B0C6-4FBD-BE98-E14C62852DDA}"/>
                </a:ext>
              </a:extLst>
            </p:cNvPr>
            <p:cNvSpPr/>
            <p:nvPr userDrawn="1"/>
          </p:nvSpPr>
          <p:spPr>
            <a:xfrm>
              <a:off x="13483695" y="2938272"/>
              <a:ext cx="58045" cy="580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36" name="Oval 135">
              <a:extLst>
                <a:ext uri="{FF2B5EF4-FFF2-40B4-BE49-F238E27FC236}">
                  <a16:creationId xmlns:a16="http://schemas.microsoft.com/office/drawing/2014/main" id="{B4B298C5-4011-470D-AA2D-E7624FC1C42F}"/>
                </a:ext>
              </a:extLst>
            </p:cNvPr>
            <p:cNvSpPr/>
            <p:nvPr userDrawn="1"/>
          </p:nvSpPr>
          <p:spPr>
            <a:xfrm>
              <a:off x="13483695" y="1880377"/>
              <a:ext cx="58045" cy="580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9912B98C-C22F-429E-B200-776C9901AF49}"/>
                </a:ext>
              </a:extLst>
            </p:cNvPr>
            <p:cNvSpPr/>
            <p:nvPr userDrawn="1"/>
          </p:nvSpPr>
          <p:spPr>
            <a:xfrm>
              <a:off x="13483695" y="3149853"/>
              <a:ext cx="58045" cy="580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813B7082-8E14-49E2-ADB9-C04A7C216C52}"/>
              </a:ext>
            </a:extLst>
          </p:cNvPr>
          <p:cNvGrpSpPr/>
          <p:nvPr userDrawn="1"/>
        </p:nvGrpSpPr>
        <p:grpSpPr>
          <a:xfrm>
            <a:off x="10827589" y="5426746"/>
            <a:ext cx="58045" cy="1327521"/>
            <a:chOff x="13483695" y="1880377"/>
            <a:chExt cx="58045" cy="1327521"/>
          </a:xfrm>
        </p:grpSpPr>
        <p:sp>
          <p:nvSpPr>
            <p:cNvPr id="139" name="Oval 138">
              <a:extLst>
                <a:ext uri="{FF2B5EF4-FFF2-40B4-BE49-F238E27FC236}">
                  <a16:creationId xmlns:a16="http://schemas.microsoft.com/office/drawing/2014/main" id="{F2A48182-6D9C-49CA-8E7B-CB3BFE211B47}"/>
                </a:ext>
              </a:extLst>
            </p:cNvPr>
            <p:cNvSpPr/>
            <p:nvPr userDrawn="1"/>
          </p:nvSpPr>
          <p:spPr>
            <a:xfrm>
              <a:off x="13483695" y="2091956"/>
              <a:ext cx="58045" cy="580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2BFD08D4-FD45-442B-BAEA-9A89436CE273}"/>
                </a:ext>
              </a:extLst>
            </p:cNvPr>
            <p:cNvSpPr/>
            <p:nvPr userDrawn="1"/>
          </p:nvSpPr>
          <p:spPr>
            <a:xfrm>
              <a:off x="13483695" y="2303535"/>
              <a:ext cx="58045" cy="580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054E3314-A1AA-4754-ADBF-912D7BF3A6DF}"/>
                </a:ext>
              </a:extLst>
            </p:cNvPr>
            <p:cNvSpPr/>
            <p:nvPr userDrawn="1"/>
          </p:nvSpPr>
          <p:spPr>
            <a:xfrm>
              <a:off x="13483695" y="2515114"/>
              <a:ext cx="58045" cy="580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42" name="Oval 141">
              <a:extLst>
                <a:ext uri="{FF2B5EF4-FFF2-40B4-BE49-F238E27FC236}">
                  <a16:creationId xmlns:a16="http://schemas.microsoft.com/office/drawing/2014/main" id="{9333D53E-64EE-420B-AC06-436B10CDF7EA}"/>
                </a:ext>
              </a:extLst>
            </p:cNvPr>
            <p:cNvSpPr/>
            <p:nvPr userDrawn="1"/>
          </p:nvSpPr>
          <p:spPr>
            <a:xfrm>
              <a:off x="13483695" y="2726693"/>
              <a:ext cx="58045" cy="580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43" name="Oval 142">
              <a:extLst>
                <a:ext uri="{FF2B5EF4-FFF2-40B4-BE49-F238E27FC236}">
                  <a16:creationId xmlns:a16="http://schemas.microsoft.com/office/drawing/2014/main" id="{797B0865-853C-4A07-BDE8-9A657C371A3F}"/>
                </a:ext>
              </a:extLst>
            </p:cNvPr>
            <p:cNvSpPr/>
            <p:nvPr userDrawn="1"/>
          </p:nvSpPr>
          <p:spPr>
            <a:xfrm>
              <a:off x="13483695" y="2938272"/>
              <a:ext cx="58045" cy="580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44" name="Oval 143">
              <a:extLst>
                <a:ext uri="{FF2B5EF4-FFF2-40B4-BE49-F238E27FC236}">
                  <a16:creationId xmlns:a16="http://schemas.microsoft.com/office/drawing/2014/main" id="{0EB13F09-3949-4464-848C-5072843C584F}"/>
                </a:ext>
              </a:extLst>
            </p:cNvPr>
            <p:cNvSpPr/>
            <p:nvPr userDrawn="1"/>
          </p:nvSpPr>
          <p:spPr>
            <a:xfrm>
              <a:off x="13483695" y="1880377"/>
              <a:ext cx="58045" cy="580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45" name="Oval 144">
              <a:extLst>
                <a:ext uri="{FF2B5EF4-FFF2-40B4-BE49-F238E27FC236}">
                  <a16:creationId xmlns:a16="http://schemas.microsoft.com/office/drawing/2014/main" id="{63D1C042-6097-4403-A326-C2984A147A15}"/>
                </a:ext>
              </a:extLst>
            </p:cNvPr>
            <p:cNvSpPr/>
            <p:nvPr userDrawn="1"/>
          </p:nvSpPr>
          <p:spPr>
            <a:xfrm>
              <a:off x="13483695" y="3149853"/>
              <a:ext cx="58045" cy="580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828DE358-3D71-4B5F-9515-BD85D4EF231F}"/>
              </a:ext>
            </a:extLst>
          </p:cNvPr>
          <p:cNvGrpSpPr/>
          <p:nvPr userDrawn="1"/>
        </p:nvGrpSpPr>
        <p:grpSpPr>
          <a:xfrm>
            <a:off x="11033869" y="5426746"/>
            <a:ext cx="58045" cy="1327521"/>
            <a:chOff x="13483695" y="1880377"/>
            <a:chExt cx="58045" cy="1327521"/>
          </a:xfrm>
        </p:grpSpPr>
        <p:sp>
          <p:nvSpPr>
            <p:cNvPr id="147" name="Oval 146">
              <a:extLst>
                <a:ext uri="{FF2B5EF4-FFF2-40B4-BE49-F238E27FC236}">
                  <a16:creationId xmlns:a16="http://schemas.microsoft.com/office/drawing/2014/main" id="{E95090B2-17C6-49CC-B945-76919F30F00A}"/>
                </a:ext>
              </a:extLst>
            </p:cNvPr>
            <p:cNvSpPr/>
            <p:nvPr userDrawn="1"/>
          </p:nvSpPr>
          <p:spPr>
            <a:xfrm>
              <a:off x="13483695" y="2091956"/>
              <a:ext cx="58045" cy="580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48" name="Oval 147">
              <a:extLst>
                <a:ext uri="{FF2B5EF4-FFF2-40B4-BE49-F238E27FC236}">
                  <a16:creationId xmlns:a16="http://schemas.microsoft.com/office/drawing/2014/main" id="{C37E80AC-B8D8-46B9-A1E5-21D1AE1104BE}"/>
                </a:ext>
              </a:extLst>
            </p:cNvPr>
            <p:cNvSpPr/>
            <p:nvPr userDrawn="1"/>
          </p:nvSpPr>
          <p:spPr>
            <a:xfrm>
              <a:off x="13483695" y="2303535"/>
              <a:ext cx="58045" cy="580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79FFCF91-4651-4FDC-BC24-DEEAE8F79DAC}"/>
                </a:ext>
              </a:extLst>
            </p:cNvPr>
            <p:cNvSpPr/>
            <p:nvPr userDrawn="1"/>
          </p:nvSpPr>
          <p:spPr>
            <a:xfrm>
              <a:off x="13483695" y="2515114"/>
              <a:ext cx="58045" cy="580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50" name="Oval 149">
              <a:extLst>
                <a:ext uri="{FF2B5EF4-FFF2-40B4-BE49-F238E27FC236}">
                  <a16:creationId xmlns:a16="http://schemas.microsoft.com/office/drawing/2014/main" id="{A942EC26-5C57-45DA-AAFA-7E53A0EBF533}"/>
                </a:ext>
              </a:extLst>
            </p:cNvPr>
            <p:cNvSpPr/>
            <p:nvPr userDrawn="1"/>
          </p:nvSpPr>
          <p:spPr>
            <a:xfrm>
              <a:off x="13483695" y="2726693"/>
              <a:ext cx="58045" cy="580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51" name="Oval 150">
              <a:extLst>
                <a:ext uri="{FF2B5EF4-FFF2-40B4-BE49-F238E27FC236}">
                  <a16:creationId xmlns:a16="http://schemas.microsoft.com/office/drawing/2014/main" id="{1521C578-0F48-4356-983E-283F4C2C9F42}"/>
                </a:ext>
              </a:extLst>
            </p:cNvPr>
            <p:cNvSpPr/>
            <p:nvPr userDrawn="1"/>
          </p:nvSpPr>
          <p:spPr>
            <a:xfrm>
              <a:off x="13483695" y="2938272"/>
              <a:ext cx="58045" cy="580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75B691DF-1BBE-4359-ADC2-4D8DD6ED9D9C}"/>
                </a:ext>
              </a:extLst>
            </p:cNvPr>
            <p:cNvSpPr/>
            <p:nvPr userDrawn="1"/>
          </p:nvSpPr>
          <p:spPr>
            <a:xfrm>
              <a:off x="13483695" y="1880377"/>
              <a:ext cx="58045" cy="580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53" name="Oval 152">
              <a:extLst>
                <a:ext uri="{FF2B5EF4-FFF2-40B4-BE49-F238E27FC236}">
                  <a16:creationId xmlns:a16="http://schemas.microsoft.com/office/drawing/2014/main" id="{953024D8-196A-486A-9A0B-2BD7F4D14F57}"/>
                </a:ext>
              </a:extLst>
            </p:cNvPr>
            <p:cNvSpPr/>
            <p:nvPr userDrawn="1"/>
          </p:nvSpPr>
          <p:spPr>
            <a:xfrm>
              <a:off x="13483695" y="3149853"/>
              <a:ext cx="58045" cy="580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60" name="Group 159">
            <a:extLst>
              <a:ext uri="{FF2B5EF4-FFF2-40B4-BE49-F238E27FC236}">
                <a16:creationId xmlns:a16="http://schemas.microsoft.com/office/drawing/2014/main" id="{3A988F3B-B4DA-40AF-8E7B-4D75A6BA2A3D}"/>
              </a:ext>
            </a:extLst>
          </p:cNvPr>
          <p:cNvGrpSpPr/>
          <p:nvPr userDrawn="1"/>
        </p:nvGrpSpPr>
        <p:grpSpPr>
          <a:xfrm>
            <a:off x="11240149" y="5426746"/>
            <a:ext cx="58045" cy="1327521"/>
            <a:chOff x="13483695" y="1880377"/>
            <a:chExt cx="58045" cy="1327521"/>
          </a:xfrm>
        </p:grpSpPr>
        <p:sp>
          <p:nvSpPr>
            <p:cNvPr id="161" name="Oval 160">
              <a:extLst>
                <a:ext uri="{FF2B5EF4-FFF2-40B4-BE49-F238E27FC236}">
                  <a16:creationId xmlns:a16="http://schemas.microsoft.com/office/drawing/2014/main" id="{E75F3CC7-43C5-474B-BA54-1672E30035B0}"/>
                </a:ext>
              </a:extLst>
            </p:cNvPr>
            <p:cNvSpPr/>
            <p:nvPr userDrawn="1"/>
          </p:nvSpPr>
          <p:spPr>
            <a:xfrm>
              <a:off x="13483695" y="2091956"/>
              <a:ext cx="58045" cy="580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62" name="Oval 161">
              <a:extLst>
                <a:ext uri="{FF2B5EF4-FFF2-40B4-BE49-F238E27FC236}">
                  <a16:creationId xmlns:a16="http://schemas.microsoft.com/office/drawing/2014/main" id="{8E012253-B756-403F-B23B-34FDBC6151BC}"/>
                </a:ext>
              </a:extLst>
            </p:cNvPr>
            <p:cNvSpPr/>
            <p:nvPr userDrawn="1"/>
          </p:nvSpPr>
          <p:spPr>
            <a:xfrm>
              <a:off x="13483695" y="2303535"/>
              <a:ext cx="58045" cy="580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63" name="Oval 162">
              <a:extLst>
                <a:ext uri="{FF2B5EF4-FFF2-40B4-BE49-F238E27FC236}">
                  <a16:creationId xmlns:a16="http://schemas.microsoft.com/office/drawing/2014/main" id="{30116BBF-6E8E-4AFF-A41C-5E2DAAB26EFD}"/>
                </a:ext>
              </a:extLst>
            </p:cNvPr>
            <p:cNvSpPr/>
            <p:nvPr userDrawn="1"/>
          </p:nvSpPr>
          <p:spPr>
            <a:xfrm>
              <a:off x="13483695" y="2515114"/>
              <a:ext cx="58045" cy="580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64" name="Oval 163">
              <a:extLst>
                <a:ext uri="{FF2B5EF4-FFF2-40B4-BE49-F238E27FC236}">
                  <a16:creationId xmlns:a16="http://schemas.microsoft.com/office/drawing/2014/main" id="{EF4B31A4-D87A-4996-8DAB-85BC093803E0}"/>
                </a:ext>
              </a:extLst>
            </p:cNvPr>
            <p:cNvSpPr/>
            <p:nvPr userDrawn="1"/>
          </p:nvSpPr>
          <p:spPr>
            <a:xfrm>
              <a:off x="13483695" y="2726693"/>
              <a:ext cx="58045" cy="580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65" name="Oval 164">
              <a:extLst>
                <a:ext uri="{FF2B5EF4-FFF2-40B4-BE49-F238E27FC236}">
                  <a16:creationId xmlns:a16="http://schemas.microsoft.com/office/drawing/2014/main" id="{6CF36989-3604-4541-A776-14D36ADB93FB}"/>
                </a:ext>
              </a:extLst>
            </p:cNvPr>
            <p:cNvSpPr/>
            <p:nvPr userDrawn="1"/>
          </p:nvSpPr>
          <p:spPr>
            <a:xfrm>
              <a:off x="13483695" y="2938272"/>
              <a:ext cx="58045" cy="580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66" name="Oval 165">
              <a:extLst>
                <a:ext uri="{FF2B5EF4-FFF2-40B4-BE49-F238E27FC236}">
                  <a16:creationId xmlns:a16="http://schemas.microsoft.com/office/drawing/2014/main" id="{A43FBE27-ECFA-46E7-91A3-32AFB8BDE128}"/>
                </a:ext>
              </a:extLst>
            </p:cNvPr>
            <p:cNvSpPr/>
            <p:nvPr userDrawn="1"/>
          </p:nvSpPr>
          <p:spPr>
            <a:xfrm>
              <a:off x="13483695" y="1880377"/>
              <a:ext cx="58045" cy="580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67" name="Oval 166">
              <a:extLst>
                <a:ext uri="{FF2B5EF4-FFF2-40B4-BE49-F238E27FC236}">
                  <a16:creationId xmlns:a16="http://schemas.microsoft.com/office/drawing/2014/main" id="{2D06C305-FC8F-45F2-8B37-671457D7EF41}"/>
                </a:ext>
              </a:extLst>
            </p:cNvPr>
            <p:cNvSpPr/>
            <p:nvPr userDrawn="1"/>
          </p:nvSpPr>
          <p:spPr>
            <a:xfrm>
              <a:off x="13483695" y="3149853"/>
              <a:ext cx="58045" cy="580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68" name="Group 167">
            <a:extLst>
              <a:ext uri="{FF2B5EF4-FFF2-40B4-BE49-F238E27FC236}">
                <a16:creationId xmlns:a16="http://schemas.microsoft.com/office/drawing/2014/main" id="{C826A943-E5C2-4459-8CC4-AB4A1C6AD41E}"/>
              </a:ext>
            </a:extLst>
          </p:cNvPr>
          <p:cNvGrpSpPr/>
          <p:nvPr userDrawn="1"/>
        </p:nvGrpSpPr>
        <p:grpSpPr>
          <a:xfrm>
            <a:off x="11446429" y="5426746"/>
            <a:ext cx="58045" cy="1327521"/>
            <a:chOff x="13483695" y="1880377"/>
            <a:chExt cx="58045" cy="1327521"/>
          </a:xfrm>
        </p:grpSpPr>
        <p:sp>
          <p:nvSpPr>
            <p:cNvPr id="169" name="Oval 168">
              <a:extLst>
                <a:ext uri="{FF2B5EF4-FFF2-40B4-BE49-F238E27FC236}">
                  <a16:creationId xmlns:a16="http://schemas.microsoft.com/office/drawing/2014/main" id="{2BAB548B-0014-42EA-8B34-EA55FCF2A484}"/>
                </a:ext>
              </a:extLst>
            </p:cNvPr>
            <p:cNvSpPr/>
            <p:nvPr userDrawn="1"/>
          </p:nvSpPr>
          <p:spPr>
            <a:xfrm>
              <a:off x="13483695" y="2091956"/>
              <a:ext cx="58045" cy="580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0" name="Oval 169">
              <a:extLst>
                <a:ext uri="{FF2B5EF4-FFF2-40B4-BE49-F238E27FC236}">
                  <a16:creationId xmlns:a16="http://schemas.microsoft.com/office/drawing/2014/main" id="{2718C77C-3615-4C93-B013-808CD24EFCA7}"/>
                </a:ext>
              </a:extLst>
            </p:cNvPr>
            <p:cNvSpPr/>
            <p:nvPr userDrawn="1"/>
          </p:nvSpPr>
          <p:spPr>
            <a:xfrm>
              <a:off x="13483695" y="2303535"/>
              <a:ext cx="58045" cy="580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1" name="Oval 170">
              <a:extLst>
                <a:ext uri="{FF2B5EF4-FFF2-40B4-BE49-F238E27FC236}">
                  <a16:creationId xmlns:a16="http://schemas.microsoft.com/office/drawing/2014/main" id="{455DF6B4-49FA-4DA8-BDDB-ED59F3958814}"/>
                </a:ext>
              </a:extLst>
            </p:cNvPr>
            <p:cNvSpPr/>
            <p:nvPr userDrawn="1"/>
          </p:nvSpPr>
          <p:spPr>
            <a:xfrm>
              <a:off x="13483695" y="2515114"/>
              <a:ext cx="58045" cy="580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2" name="Oval 171">
              <a:extLst>
                <a:ext uri="{FF2B5EF4-FFF2-40B4-BE49-F238E27FC236}">
                  <a16:creationId xmlns:a16="http://schemas.microsoft.com/office/drawing/2014/main" id="{BB80BB6A-1D17-4D33-8137-31B9083AF9E8}"/>
                </a:ext>
              </a:extLst>
            </p:cNvPr>
            <p:cNvSpPr/>
            <p:nvPr userDrawn="1"/>
          </p:nvSpPr>
          <p:spPr>
            <a:xfrm>
              <a:off x="13483695" y="2726693"/>
              <a:ext cx="58045" cy="580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3" name="Oval 172">
              <a:extLst>
                <a:ext uri="{FF2B5EF4-FFF2-40B4-BE49-F238E27FC236}">
                  <a16:creationId xmlns:a16="http://schemas.microsoft.com/office/drawing/2014/main" id="{7AF7045C-8B54-466B-B503-A8C79CDE1CD6}"/>
                </a:ext>
              </a:extLst>
            </p:cNvPr>
            <p:cNvSpPr/>
            <p:nvPr userDrawn="1"/>
          </p:nvSpPr>
          <p:spPr>
            <a:xfrm>
              <a:off x="13483695" y="2938272"/>
              <a:ext cx="58045" cy="580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6" name="Oval 175">
              <a:extLst>
                <a:ext uri="{FF2B5EF4-FFF2-40B4-BE49-F238E27FC236}">
                  <a16:creationId xmlns:a16="http://schemas.microsoft.com/office/drawing/2014/main" id="{9F529047-02B3-4FA4-9C1C-DAE17147198C}"/>
                </a:ext>
              </a:extLst>
            </p:cNvPr>
            <p:cNvSpPr/>
            <p:nvPr userDrawn="1"/>
          </p:nvSpPr>
          <p:spPr>
            <a:xfrm>
              <a:off x="13483695" y="1880377"/>
              <a:ext cx="58045" cy="580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7" name="Oval 176">
              <a:extLst>
                <a:ext uri="{FF2B5EF4-FFF2-40B4-BE49-F238E27FC236}">
                  <a16:creationId xmlns:a16="http://schemas.microsoft.com/office/drawing/2014/main" id="{B813B6D8-9FA1-4645-BB98-551B8E990AF2}"/>
                </a:ext>
              </a:extLst>
            </p:cNvPr>
            <p:cNvSpPr/>
            <p:nvPr userDrawn="1"/>
          </p:nvSpPr>
          <p:spPr>
            <a:xfrm>
              <a:off x="13483695" y="3149853"/>
              <a:ext cx="58045" cy="580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78" name="Group 177">
            <a:extLst>
              <a:ext uri="{FF2B5EF4-FFF2-40B4-BE49-F238E27FC236}">
                <a16:creationId xmlns:a16="http://schemas.microsoft.com/office/drawing/2014/main" id="{EB4EB762-EEF7-4132-AEFD-4A693FA79D5F}"/>
              </a:ext>
            </a:extLst>
          </p:cNvPr>
          <p:cNvGrpSpPr/>
          <p:nvPr userDrawn="1"/>
        </p:nvGrpSpPr>
        <p:grpSpPr>
          <a:xfrm>
            <a:off x="11652709" y="5426746"/>
            <a:ext cx="58045" cy="1327521"/>
            <a:chOff x="13483695" y="1880377"/>
            <a:chExt cx="58045" cy="1327521"/>
          </a:xfrm>
        </p:grpSpPr>
        <p:sp>
          <p:nvSpPr>
            <p:cNvPr id="179" name="Oval 178">
              <a:extLst>
                <a:ext uri="{FF2B5EF4-FFF2-40B4-BE49-F238E27FC236}">
                  <a16:creationId xmlns:a16="http://schemas.microsoft.com/office/drawing/2014/main" id="{AE1A0123-0A01-4959-9717-3BD4957E8680}"/>
                </a:ext>
              </a:extLst>
            </p:cNvPr>
            <p:cNvSpPr/>
            <p:nvPr userDrawn="1"/>
          </p:nvSpPr>
          <p:spPr>
            <a:xfrm>
              <a:off x="13483695" y="2091956"/>
              <a:ext cx="58045" cy="580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80" name="Oval 179">
              <a:extLst>
                <a:ext uri="{FF2B5EF4-FFF2-40B4-BE49-F238E27FC236}">
                  <a16:creationId xmlns:a16="http://schemas.microsoft.com/office/drawing/2014/main" id="{142C3A60-F0F6-4195-8BE3-73ABF59397A1}"/>
                </a:ext>
              </a:extLst>
            </p:cNvPr>
            <p:cNvSpPr/>
            <p:nvPr userDrawn="1"/>
          </p:nvSpPr>
          <p:spPr>
            <a:xfrm>
              <a:off x="13483695" y="2303535"/>
              <a:ext cx="58045" cy="580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81" name="Oval 180">
              <a:extLst>
                <a:ext uri="{FF2B5EF4-FFF2-40B4-BE49-F238E27FC236}">
                  <a16:creationId xmlns:a16="http://schemas.microsoft.com/office/drawing/2014/main" id="{A3575970-9E0C-40DF-9457-692D773FA7AA}"/>
                </a:ext>
              </a:extLst>
            </p:cNvPr>
            <p:cNvSpPr/>
            <p:nvPr userDrawn="1"/>
          </p:nvSpPr>
          <p:spPr>
            <a:xfrm>
              <a:off x="13483695" y="2515114"/>
              <a:ext cx="58045" cy="580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82" name="Oval 181">
              <a:extLst>
                <a:ext uri="{FF2B5EF4-FFF2-40B4-BE49-F238E27FC236}">
                  <a16:creationId xmlns:a16="http://schemas.microsoft.com/office/drawing/2014/main" id="{D7C8A1C5-A6BA-4CA0-8C45-E0F6BFEBCC9A}"/>
                </a:ext>
              </a:extLst>
            </p:cNvPr>
            <p:cNvSpPr/>
            <p:nvPr userDrawn="1"/>
          </p:nvSpPr>
          <p:spPr>
            <a:xfrm>
              <a:off x="13483695" y="2726693"/>
              <a:ext cx="58045" cy="580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83" name="Oval 182">
              <a:extLst>
                <a:ext uri="{FF2B5EF4-FFF2-40B4-BE49-F238E27FC236}">
                  <a16:creationId xmlns:a16="http://schemas.microsoft.com/office/drawing/2014/main" id="{44759972-3D3E-4250-B0B7-333C484EF421}"/>
                </a:ext>
              </a:extLst>
            </p:cNvPr>
            <p:cNvSpPr/>
            <p:nvPr userDrawn="1"/>
          </p:nvSpPr>
          <p:spPr>
            <a:xfrm>
              <a:off x="13483695" y="2938272"/>
              <a:ext cx="58045" cy="580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84" name="Oval 183">
              <a:extLst>
                <a:ext uri="{FF2B5EF4-FFF2-40B4-BE49-F238E27FC236}">
                  <a16:creationId xmlns:a16="http://schemas.microsoft.com/office/drawing/2014/main" id="{83F7B16E-C9F2-4C6E-87CB-A11CB55A0EEC}"/>
                </a:ext>
              </a:extLst>
            </p:cNvPr>
            <p:cNvSpPr/>
            <p:nvPr userDrawn="1"/>
          </p:nvSpPr>
          <p:spPr>
            <a:xfrm>
              <a:off x="13483695" y="1880377"/>
              <a:ext cx="58045" cy="580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85" name="Oval 184">
              <a:extLst>
                <a:ext uri="{FF2B5EF4-FFF2-40B4-BE49-F238E27FC236}">
                  <a16:creationId xmlns:a16="http://schemas.microsoft.com/office/drawing/2014/main" id="{4E388114-D653-4256-8195-B6E620B39AF2}"/>
                </a:ext>
              </a:extLst>
            </p:cNvPr>
            <p:cNvSpPr/>
            <p:nvPr userDrawn="1"/>
          </p:nvSpPr>
          <p:spPr>
            <a:xfrm>
              <a:off x="13483695" y="3149853"/>
              <a:ext cx="58045" cy="580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86" name="Group 185">
            <a:extLst>
              <a:ext uri="{FF2B5EF4-FFF2-40B4-BE49-F238E27FC236}">
                <a16:creationId xmlns:a16="http://schemas.microsoft.com/office/drawing/2014/main" id="{48FA82F1-91CB-4183-9D7B-D810CF9D02EC}"/>
              </a:ext>
            </a:extLst>
          </p:cNvPr>
          <p:cNvGrpSpPr/>
          <p:nvPr userDrawn="1"/>
        </p:nvGrpSpPr>
        <p:grpSpPr>
          <a:xfrm>
            <a:off x="11858989" y="5426746"/>
            <a:ext cx="58045" cy="1327521"/>
            <a:chOff x="13483695" y="1880377"/>
            <a:chExt cx="58045" cy="1327521"/>
          </a:xfrm>
        </p:grpSpPr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8E3874B3-CF46-403A-BF54-A2D1F795E069}"/>
                </a:ext>
              </a:extLst>
            </p:cNvPr>
            <p:cNvSpPr/>
            <p:nvPr userDrawn="1"/>
          </p:nvSpPr>
          <p:spPr>
            <a:xfrm>
              <a:off x="13483695" y="2091956"/>
              <a:ext cx="58045" cy="580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88" name="Oval 187">
              <a:extLst>
                <a:ext uri="{FF2B5EF4-FFF2-40B4-BE49-F238E27FC236}">
                  <a16:creationId xmlns:a16="http://schemas.microsoft.com/office/drawing/2014/main" id="{44510142-EE2F-4612-A213-D46901B41B18}"/>
                </a:ext>
              </a:extLst>
            </p:cNvPr>
            <p:cNvSpPr/>
            <p:nvPr userDrawn="1"/>
          </p:nvSpPr>
          <p:spPr>
            <a:xfrm>
              <a:off x="13483695" y="2303535"/>
              <a:ext cx="58045" cy="580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89" name="Oval 188">
              <a:extLst>
                <a:ext uri="{FF2B5EF4-FFF2-40B4-BE49-F238E27FC236}">
                  <a16:creationId xmlns:a16="http://schemas.microsoft.com/office/drawing/2014/main" id="{6F884B9B-ACCA-4096-B1AC-C31320312BA8}"/>
                </a:ext>
              </a:extLst>
            </p:cNvPr>
            <p:cNvSpPr/>
            <p:nvPr userDrawn="1"/>
          </p:nvSpPr>
          <p:spPr>
            <a:xfrm>
              <a:off x="13483695" y="2515114"/>
              <a:ext cx="58045" cy="580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90" name="Oval 189">
              <a:extLst>
                <a:ext uri="{FF2B5EF4-FFF2-40B4-BE49-F238E27FC236}">
                  <a16:creationId xmlns:a16="http://schemas.microsoft.com/office/drawing/2014/main" id="{35966D0F-652C-44B4-9E09-D591477D535D}"/>
                </a:ext>
              </a:extLst>
            </p:cNvPr>
            <p:cNvSpPr/>
            <p:nvPr userDrawn="1"/>
          </p:nvSpPr>
          <p:spPr>
            <a:xfrm>
              <a:off x="13483695" y="2726693"/>
              <a:ext cx="58045" cy="580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91" name="Oval 190">
              <a:extLst>
                <a:ext uri="{FF2B5EF4-FFF2-40B4-BE49-F238E27FC236}">
                  <a16:creationId xmlns:a16="http://schemas.microsoft.com/office/drawing/2014/main" id="{41B2EA1A-A6A7-4801-B22A-2E204DAE3503}"/>
                </a:ext>
              </a:extLst>
            </p:cNvPr>
            <p:cNvSpPr/>
            <p:nvPr userDrawn="1"/>
          </p:nvSpPr>
          <p:spPr>
            <a:xfrm>
              <a:off x="13483695" y="2938272"/>
              <a:ext cx="58045" cy="580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92" name="Oval 191">
              <a:extLst>
                <a:ext uri="{FF2B5EF4-FFF2-40B4-BE49-F238E27FC236}">
                  <a16:creationId xmlns:a16="http://schemas.microsoft.com/office/drawing/2014/main" id="{86FA094E-598F-4A94-A209-9473E0095356}"/>
                </a:ext>
              </a:extLst>
            </p:cNvPr>
            <p:cNvSpPr/>
            <p:nvPr userDrawn="1"/>
          </p:nvSpPr>
          <p:spPr>
            <a:xfrm>
              <a:off x="13483695" y="1880377"/>
              <a:ext cx="58045" cy="580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93" name="Oval 192">
              <a:extLst>
                <a:ext uri="{FF2B5EF4-FFF2-40B4-BE49-F238E27FC236}">
                  <a16:creationId xmlns:a16="http://schemas.microsoft.com/office/drawing/2014/main" id="{0DBC3458-E452-4F05-8948-3EE5B19B6250}"/>
                </a:ext>
              </a:extLst>
            </p:cNvPr>
            <p:cNvSpPr/>
            <p:nvPr userDrawn="1"/>
          </p:nvSpPr>
          <p:spPr>
            <a:xfrm>
              <a:off x="13483695" y="3149853"/>
              <a:ext cx="58045" cy="580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94" name="Group 193">
            <a:extLst>
              <a:ext uri="{FF2B5EF4-FFF2-40B4-BE49-F238E27FC236}">
                <a16:creationId xmlns:a16="http://schemas.microsoft.com/office/drawing/2014/main" id="{4A6E40ED-B75E-4251-977E-C8AFDA154561}"/>
              </a:ext>
            </a:extLst>
          </p:cNvPr>
          <p:cNvGrpSpPr/>
          <p:nvPr userDrawn="1"/>
        </p:nvGrpSpPr>
        <p:grpSpPr>
          <a:xfrm>
            <a:off x="12065269" y="5426746"/>
            <a:ext cx="58045" cy="1327521"/>
            <a:chOff x="13483695" y="1880377"/>
            <a:chExt cx="58045" cy="1327521"/>
          </a:xfrm>
        </p:grpSpPr>
        <p:sp>
          <p:nvSpPr>
            <p:cNvPr id="195" name="Oval 194">
              <a:extLst>
                <a:ext uri="{FF2B5EF4-FFF2-40B4-BE49-F238E27FC236}">
                  <a16:creationId xmlns:a16="http://schemas.microsoft.com/office/drawing/2014/main" id="{EFBC38CB-1776-42CF-ABBA-3D4065AC168A}"/>
                </a:ext>
              </a:extLst>
            </p:cNvPr>
            <p:cNvSpPr/>
            <p:nvPr userDrawn="1"/>
          </p:nvSpPr>
          <p:spPr>
            <a:xfrm>
              <a:off x="13483695" y="2091956"/>
              <a:ext cx="58045" cy="580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96" name="Oval 195">
              <a:extLst>
                <a:ext uri="{FF2B5EF4-FFF2-40B4-BE49-F238E27FC236}">
                  <a16:creationId xmlns:a16="http://schemas.microsoft.com/office/drawing/2014/main" id="{2F0FD7A8-61CA-4E63-8026-70D145D84B29}"/>
                </a:ext>
              </a:extLst>
            </p:cNvPr>
            <p:cNvSpPr/>
            <p:nvPr userDrawn="1"/>
          </p:nvSpPr>
          <p:spPr>
            <a:xfrm>
              <a:off x="13483695" y="2303535"/>
              <a:ext cx="58045" cy="580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97" name="Oval 196">
              <a:extLst>
                <a:ext uri="{FF2B5EF4-FFF2-40B4-BE49-F238E27FC236}">
                  <a16:creationId xmlns:a16="http://schemas.microsoft.com/office/drawing/2014/main" id="{554B1394-1738-44CE-A957-C1AAB07EE788}"/>
                </a:ext>
              </a:extLst>
            </p:cNvPr>
            <p:cNvSpPr/>
            <p:nvPr userDrawn="1"/>
          </p:nvSpPr>
          <p:spPr>
            <a:xfrm>
              <a:off x="13483695" y="2515114"/>
              <a:ext cx="58045" cy="580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98" name="Oval 197">
              <a:extLst>
                <a:ext uri="{FF2B5EF4-FFF2-40B4-BE49-F238E27FC236}">
                  <a16:creationId xmlns:a16="http://schemas.microsoft.com/office/drawing/2014/main" id="{5D4B1F92-1B03-4EAB-97D1-DD03FF57EFC0}"/>
                </a:ext>
              </a:extLst>
            </p:cNvPr>
            <p:cNvSpPr/>
            <p:nvPr userDrawn="1"/>
          </p:nvSpPr>
          <p:spPr>
            <a:xfrm>
              <a:off x="13483695" y="2726693"/>
              <a:ext cx="58045" cy="580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99" name="Oval 198">
              <a:extLst>
                <a:ext uri="{FF2B5EF4-FFF2-40B4-BE49-F238E27FC236}">
                  <a16:creationId xmlns:a16="http://schemas.microsoft.com/office/drawing/2014/main" id="{BD144713-290D-4959-A416-9C798C82A301}"/>
                </a:ext>
              </a:extLst>
            </p:cNvPr>
            <p:cNvSpPr/>
            <p:nvPr userDrawn="1"/>
          </p:nvSpPr>
          <p:spPr>
            <a:xfrm>
              <a:off x="13483695" y="2938272"/>
              <a:ext cx="58045" cy="580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00" name="Oval 199">
              <a:extLst>
                <a:ext uri="{FF2B5EF4-FFF2-40B4-BE49-F238E27FC236}">
                  <a16:creationId xmlns:a16="http://schemas.microsoft.com/office/drawing/2014/main" id="{DB71FDCA-2CB2-496A-8903-3182814C0645}"/>
                </a:ext>
              </a:extLst>
            </p:cNvPr>
            <p:cNvSpPr/>
            <p:nvPr userDrawn="1"/>
          </p:nvSpPr>
          <p:spPr>
            <a:xfrm>
              <a:off x="13483695" y="1880377"/>
              <a:ext cx="58045" cy="580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01" name="Oval 200">
              <a:extLst>
                <a:ext uri="{FF2B5EF4-FFF2-40B4-BE49-F238E27FC236}">
                  <a16:creationId xmlns:a16="http://schemas.microsoft.com/office/drawing/2014/main" id="{CE714075-EE9B-4059-B88E-7F0856FBA635}"/>
                </a:ext>
              </a:extLst>
            </p:cNvPr>
            <p:cNvSpPr/>
            <p:nvPr userDrawn="1"/>
          </p:nvSpPr>
          <p:spPr>
            <a:xfrm>
              <a:off x="13483695" y="3149853"/>
              <a:ext cx="58045" cy="580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202" name="Rectangle 201">
            <a:extLst>
              <a:ext uri="{FF2B5EF4-FFF2-40B4-BE49-F238E27FC236}">
                <a16:creationId xmlns:a16="http://schemas.microsoft.com/office/drawing/2014/main" id="{71CDD8CF-5E07-4509-AC24-4F99822E7E3A}"/>
              </a:ext>
            </a:extLst>
          </p:cNvPr>
          <p:cNvSpPr/>
          <p:nvPr userDrawn="1"/>
        </p:nvSpPr>
        <p:spPr>
          <a:xfrm>
            <a:off x="8189990" y="171450"/>
            <a:ext cx="4002009" cy="3322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203" name="Group 202">
            <a:extLst>
              <a:ext uri="{FF2B5EF4-FFF2-40B4-BE49-F238E27FC236}">
                <a16:creationId xmlns:a16="http://schemas.microsoft.com/office/drawing/2014/main" id="{8721460E-4431-4134-9684-7CAD397E8E0C}"/>
              </a:ext>
            </a:extLst>
          </p:cNvPr>
          <p:cNvGrpSpPr/>
          <p:nvPr userDrawn="1"/>
        </p:nvGrpSpPr>
        <p:grpSpPr>
          <a:xfrm>
            <a:off x="10415029" y="5426746"/>
            <a:ext cx="58045" cy="1327521"/>
            <a:chOff x="13483695" y="1880377"/>
            <a:chExt cx="58045" cy="1327521"/>
          </a:xfrm>
        </p:grpSpPr>
        <p:sp>
          <p:nvSpPr>
            <p:cNvPr id="204" name="Oval 203">
              <a:extLst>
                <a:ext uri="{FF2B5EF4-FFF2-40B4-BE49-F238E27FC236}">
                  <a16:creationId xmlns:a16="http://schemas.microsoft.com/office/drawing/2014/main" id="{F793E1D2-20D5-464F-9CFE-265B01BE3CC3}"/>
                </a:ext>
              </a:extLst>
            </p:cNvPr>
            <p:cNvSpPr/>
            <p:nvPr userDrawn="1"/>
          </p:nvSpPr>
          <p:spPr>
            <a:xfrm>
              <a:off x="13483695" y="2091956"/>
              <a:ext cx="58045" cy="580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05" name="Oval 204">
              <a:extLst>
                <a:ext uri="{FF2B5EF4-FFF2-40B4-BE49-F238E27FC236}">
                  <a16:creationId xmlns:a16="http://schemas.microsoft.com/office/drawing/2014/main" id="{B1396784-47B8-4D61-91C7-BAB112BED247}"/>
                </a:ext>
              </a:extLst>
            </p:cNvPr>
            <p:cNvSpPr/>
            <p:nvPr userDrawn="1"/>
          </p:nvSpPr>
          <p:spPr>
            <a:xfrm>
              <a:off x="13483695" y="2303535"/>
              <a:ext cx="58045" cy="580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06" name="Oval 205">
              <a:extLst>
                <a:ext uri="{FF2B5EF4-FFF2-40B4-BE49-F238E27FC236}">
                  <a16:creationId xmlns:a16="http://schemas.microsoft.com/office/drawing/2014/main" id="{F5B5FE59-C595-403E-BAB2-4FC1A68B9326}"/>
                </a:ext>
              </a:extLst>
            </p:cNvPr>
            <p:cNvSpPr/>
            <p:nvPr userDrawn="1"/>
          </p:nvSpPr>
          <p:spPr>
            <a:xfrm>
              <a:off x="13483695" y="2515114"/>
              <a:ext cx="58045" cy="580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07" name="Oval 206">
              <a:extLst>
                <a:ext uri="{FF2B5EF4-FFF2-40B4-BE49-F238E27FC236}">
                  <a16:creationId xmlns:a16="http://schemas.microsoft.com/office/drawing/2014/main" id="{8B675513-97B3-4814-9652-F4E3D20045E1}"/>
                </a:ext>
              </a:extLst>
            </p:cNvPr>
            <p:cNvSpPr/>
            <p:nvPr userDrawn="1"/>
          </p:nvSpPr>
          <p:spPr>
            <a:xfrm>
              <a:off x="13483695" y="2726693"/>
              <a:ext cx="58045" cy="580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08" name="Oval 207">
              <a:extLst>
                <a:ext uri="{FF2B5EF4-FFF2-40B4-BE49-F238E27FC236}">
                  <a16:creationId xmlns:a16="http://schemas.microsoft.com/office/drawing/2014/main" id="{23B59664-6EC7-432F-9C0D-E22ED698C32A}"/>
                </a:ext>
              </a:extLst>
            </p:cNvPr>
            <p:cNvSpPr/>
            <p:nvPr userDrawn="1"/>
          </p:nvSpPr>
          <p:spPr>
            <a:xfrm>
              <a:off x="13483695" y="2938272"/>
              <a:ext cx="58045" cy="580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09" name="Oval 208">
              <a:extLst>
                <a:ext uri="{FF2B5EF4-FFF2-40B4-BE49-F238E27FC236}">
                  <a16:creationId xmlns:a16="http://schemas.microsoft.com/office/drawing/2014/main" id="{D11C53D2-E81C-4BB8-B904-A9AE71C0209C}"/>
                </a:ext>
              </a:extLst>
            </p:cNvPr>
            <p:cNvSpPr/>
            <p:nvPr userDrawn="1"/>
          </p:nvSpPr>
          <p:spPr>
            <a:xfrm>
              <a:off x="13483695" y="1880377"/>
              <a:ext cx="58045" cy="580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10" name="Oval 209">
              <a:extLst>
                <a:ext uri="{FF2B5EF4-FFF2-40B4-BE49-F238E27FC236}">
                  <a16:creationId xmlns:a16="http://schemas.microsoft.com/office/drawing/2014/main" id="{2C6B596B-9199-460E-A334-16BD53063233}"/>
                </a:ext>
              </a:extLst>
            </p:cNvPr>
            <p:cNvSpPr/>
            <p:nvPr userDrawn="1"/>
          </p:nvSpPr>
          <p:spPr>
            <a:xfrm>
              <a:off x="13483695" y="3149853"/>
              <a:ext cx="58045" cy="580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125" name="Title 1">
            <a:extLst>
              <a:ext uri="{FF2B5EF4-FFF2-40B4-BE49-F238E27FC236}">
                <a16:creationId xmlns:a16="http://schemas.microsoft.com/office/drawing/2014/main" id="{CB3B3884-0301-4869-ACA6-CC13EE85D91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63367" y="3872652"/>
            <a:ext cx="7665266" cy="316762"/>
          </a:xfrm>
        </p:spPr>
        <p:txBody>
          <a:bodyPr>
            <a:noAutofit/>
          </a:bodyPr>
          <a:lstStyle>
            <a:lvl1pPr algn="ctr">
              <a:defRPr sz="23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26" name="Text Placeholder 3">
            <a:extLst>
              <a:ext uri="{FF2B5EF4-FFF2-40B4-BE49-F238E27FC236}">
                <a16:creationId xmlns:a16="http://schemas.microsoft.com/office/drawing/2014/main" id="{2A62622A-948D-4492-97CD-E127EA90A89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955523" y="4391025"/>
            <a:ext cx="2350804" cy="246063"/>
          </a:xfrm>
        </p:spPr>
        <p:txBody>
          <a:bodyPr>
            <a:noAutofit/>
          </a:bodyPr>
          <a:lstStyle>
            <a:lvl1pPr algn="ctr">
              <a:defRPr sz="1200" b="1"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grpSp>
        <p:nvGrpSpPr>
          <p:cNvPr id="2" name="Graphic 126">
            <a:extLst>
              <a:ext uri="{FF2B5EF4-FFF2-40B4-BE49-F238E27FC236}">
                <a16:creationId xmlns:a16="http://schemas.microsoft.com/office/drawing/2014/main" id="{95AAD07F-7D10-4A2B-88F3-331DC2E0A04C}"/>
              </a:ext>
            </a:extLst>
          </p:cNvPr>
          <p:cNvGrpSpPr/>
          <p:nvPr/>
        </p:nvGrpSpPr>
        <p:grpSpPr>
          <a:xfrm>
            <a:off x="4891087" y="2964090"/>
            <a:ext cx="2409825" cy="552450"/>
            <a:chOff x="4891087" y="2964090"/>
            <a:chExt cx="2409825" cy="552450"/>
          </a:xfrm>
          <a:solidFill>
            <a:schemeClr val="bg1"/>
          </a:solidFill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982B89A4-21D0-40B7-8AF7-70840E0E21C7}"/>
                </a:ext>
              </a:extLst>
            </p:cNvPr>
            <p:cNvSpPr/>
            <p:nvPr/>
          </p:nvSpPr>
          <p:spPr>
            <a:xfrm>
              <a:off x="6582251" y="3265544"/>
              <a:ext cx="247650" cy="247650"/>
            </a:xfrm>
            <a:custGeom>
              <a:avLst/>
              <a:gdLst>
                <a:gd name="connsiteX0" fmla="*/ 249079 w 247650"/>
                <a:gd name="connsiteY0" fmla="*/ 128124 h 247650"/>
                <a:gd name="connsiteX1" fmla="*/ 128111 w 247650"/>
                <a:gd name="connsiteY1" fmla="*/ 249091 h 247650"/>
                <a:gd name="connsiteX2" fmla="*/ 7144 w 247650"/>
                <a:gd name="connsiteY2" fmla="*/ 128124 h 247650"/>
                <a:gd name="connsiteX3" fmla="*/ 128111 w 247650"/>
                <a:gd name="connsiteY3" fmla="*/ 7156 h 247650"/>
                <a:gd name="connsiteX4" fmla="*/ 249079 w 247650"/>
                <a:gd name="connsiteY4" fmla="*/ 128124 h 247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7650" h="247650">
                  <a:moveTo>
                    <a:pt x="249079" y="128124"/>
                  </a:moveTo>
                  <a:cubicBezTo>
                    <a:pt x="249079" y="194799"/>
                    <a:pt x="194786" y="249091"/>
                    <a:pt x="128111" y="249091"/>
                  </a:cubicBezTo>
                  <a:cubicBezTo>
                    <a:pt x="61436" y="249091"/>
                    <a:pt x="7144" y="194799"/>
                    <a:pt x="7144" y="128124"/>
                  </a:cubicBezTo>
                  <a:cubicBezTo>
                    <a:pt x="7144" y="61449"/>
                    <a:pt x="61436" y="7156"/>
                    <a:pt x="128111" y="7156"/>
                  </a:cubicBezTo>
                  <a:cubicBezTo>
                    <a:pt x="194786" y="6204"/>
                    <a:pt x="249079" y="60496"/>
                    <a:pt x="249079" y="128124"/>
                  </a:cubicBezTo>
                </a:path>
              </a:pathLst>
            </a:custGeom>
            <a:solidFill>
              <a:srgbClr val="19193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18C5A4C7-1D53-46A8-A8EA-AEF487AD7882}"/>
                </a:ext>
              </a:extLst>
            </p:cNvPr>
            <p:cNvSpPr/>
            <p:nvPr/>
          </p:nvSpPr>
          <p:spPr>
            <a:xfrm>
              <a:off x="6430803" y="2956946"/>
              <a:ext cx="161925" cy="190500"/>
            </a:xfrm>
            <a:custGeom>
              <a:avLst/>
              <a:gdLst>
                <a:gd name="connsiteX0" fmla="*/ 94774 w 161925"/>
                <a:gd name="connsiteY0" fmla="*/ 7144 h 190500"/>
                <a:gd name="connsiteX1" fmla="*/ 159544 w 161925"/>
                <a:gd name="connsiteY1" fmla="*/ 36671 h 190500"/>
                <a:gd name="connsiteX2" fmla="*/ 148114 w 161925"/>
                <a:gd name="connsiteY2" fmla="*/ 44291 h 190500"/>
                <a:gd name="connsiteX3" fmla="*/ 94774 w 161925"/>
                <a:gd name="connsiteY3" fmla="*/ 20479 h 190500"/>
                <a:gd name="connsiteX4" fmla="*/ 23336 w 161925"/>
                <a:gd name="connsiteY4" fmla="*/ 95726 h 190500"/>
                <a:gd name="connsiteX5" fmla="*/ 94774 w 161925"/>
                <a:gd name="connsiteY5" fmla="*/ 171926 h 190500"/>
                <a:gd name="connsiteX6" fmla="*/ 145256 w 161925"/>
                <a:gd name="connsiteY6" fmla="*/ 150971 h 190500"/>
                <a:gd name="connsiteX7" fmla="*/ 145256 w 161925"/>
                <a:gd name="connsiteY7" fmla="*/ 110014 h 190500"/>
                <a:gd name="connsiteX8" fmla="*/ 80486 w 161925"/>
                <a:gd name="connsiteY8" fmla="*/ 110014 h 190500"/>
                <a:gd name="connsiteX9" fmla="*/ 80486 w 161925"/>
                <a:gd name="connsiteY9" fmla="*/ 96679 h 190500"/>
                <a:gd name="connsiteX10" fmla="*/ 160496 w 161925"/>
                <a:gd name="connsiteY10" fmla="*/ 96679 h 190500"/>
                <a:gd name="connsiteX11" fmla="*/ 160496 w 161925"/>
                <a:gd name="connsiteY11" fmla="*/ 156686 h 190500"/>
                <a:gd name="connsiteX12" fmla="*/ 94774 w 161925"/>
                <a:gd name="connsiteY12" fmla="*/ 185261 h 190500"/>
                <a:gd name="connsiteX13" fmla="*/ 7144 w 161925"/>
                <a:gd name="connsiteY13" fmla="*/ 95726 h 190500"/>
                <a:gd name="connsiteX14" fmla="*/ 94774 w 161925"/>
                <a:gd name="connsiteY14" fmla="*/ 7144 h 190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61925" h="190500">
                  <a:moveTo>
                    <a:pt x="94774" y="7144"/>
                  </a:moveTo>
                  <a:cubicBezTo>
                    <a:pt x="123349" y="7144"/>
                    <a:pt x="143351" y="18574"/>
                    <a:pt x="159544" y="36671"/>
                  </a:cubicBezTo>
                  <a:lnTo>
                    <a:pt x="148114" y="44291"/>
                  </a:lnTo>
                  <a:cubicBezTo>
                    <a:pt x="135731" y="30004"/>
                    <a:pt x="116681" y="20479"/>
                    <a:pt x="94774" y="20479"/>
                  </a:cubicBezTo>
                  <a:cubicBezTo>
                    <a:pt x="53816" y="20479"/>
                    <a:pt x="23336" y="50959"/>
                    <a:pt x="23336" y="95726"/>
                  </a:cubicBezTo>
                  <a:cubicBezTo>
                    <a:pt x="23336" y="140494"/>
                    <a:pt x="54769" y="171926"/>
                    <a:pt x="94774" y="171926"/>
                  </a:cubicBezTo>
                  <a:cubicBezTo>
                    <a:pt x="117634" y="171926"/>
                    <a:pt x="135731" y="160496"/>
                    <a:pt x="145256" y="150971"/>
                  </a:cubicBezTo>
                  <a:lnTo>
                    <a:pt x="145256" y="110014"/>
                  </a:lnTo>
                  <a:lnTo>
                    <a:pt x="80486" y="110014"/>
                  </a:lnTo>
                  <a:lnTo>
                    <a:pt x="80486" y="96679"/>
                  </a:lnTo>
                  <a:lnTo>
                    <a:pt x="160496" y="96679"/>
                  </a:lnTo>
                  <a:lnTo>
                    <a:pt x="160496" y="156686"/>
                  </a:lnTo>
                  <a:cubicBezTo>
                    <a:pt x="145256" y="173831"/>
                    <a:pt x="122396" y="185261"/>
                    <a:pt x="94774" y="185261"/>
                  </a:cubicBezTo>
                  <a:cubicBezTo>
                    <a:pt x="46196" y="185261"/>
                    <a:pt x="7144" y="149066"/>
                    <a:pt x="7144" y="95726"/>
                  </a:cubicBezTo>
                  <a:cubicBezTo>
                    <a:pt x="8096" y="43339"/>
                    <a:pt x="46196" y="7144"/>
                    <a:pt x="94774" y="7144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8F476476-6AEB-4C7B-8545-615E4F4D2CF5}"/>
                </a:ext>
              </a:extLst>
            </p:cNvPr>
            <p:cNvSpPr/>
            <p:nvPr/>
          </p:nvSpPr>
          <p:spPr>
            <a:xfrm>
              <a:off x="6430803" y="2956946"/>
              <a:ext cx="161925" cy="190500"/>
            </a:xfrm>
            <a:custGeom>
              <a:avLst/>
              <a:gdLst>
                <a:gd name="connsiteX0" fmla="*/ 94774 w 161925"/>
                <a:gd name="connsiteY0" fmla="*/ 7144 h 190500"/>
                <a:gd name="connsiteX1" fmla="*/ 159544 w 161925"/>
                <a:gd name="connsiteY1" fmla="*/ 36671 h 190500"/>
                <a:gd name="connsiteX2" fmla="*/ 148114 w 161925"/>
                <a:gd name="connsiteY2" fmla="*/ 44291 h 190500"/>
                <a:gd name="connsiteX3" fmla="*/ 94774 w 161925"/>
                <a:gd name="connsiteY3" fmla="*/ 20479 h 190500"/>
                <a:gd name="connsiteX4" fmla="*/ 23336 w 161925"/>
                <a:gd name="connsiteY4" fmla="*/ 95726 h 190500"/>
                <a:gd name="connsiteX5" fmla="*/ 94774 w 161925"/>
                <a:gd name="connsiteY5" fmla="*/ 171926 h 190500"/>
                <a:gd name="connsiteX6" fmla="*/ 145256 w 161925"/>
                <a:gd name="connsiteY6" fmla="*/ 150971 h 190500"/>
                <a:gd name="connsiteX7" fmla="*/ 145256 w 161925"/>
                <a:gd name="connsiteY7" fmla="*/ 110014 h 190500"/>
                <a:gd name="connsiteX8" fmla="*/ 80486 w 161925"/>
                <a:gd name="connsiteY8" fmla="*/ 110014 h 190500"/>
                <a:gd name="connsiteX9" fmla="*/ 80486 w 161925"/>
                <a:gd name="connsiteY9" fmla="*/ 96679 h 190500"/>
                <a:gd name="connsiteX10" fmla="*/ 160496 w 161925"/>
                <a:gd name="connsiteY10" fmla="*/ 96679 h 190500"/>
                <a:gd name="connsiteX11" fmla="*/ 160496 w 161925"/>
                <a:gd name="connsiteY11" fmla="*/ 156686 h 190500"/>
                <a:gd name="connsiteX12" fmla="*/ 94774 w 161925"/>
                <a:gd name="connsiteY12" fmla="*/ 185261 h 190500"/>
                <a:gd name="connsiteX13" fmla="*/ 7144 w 161925"/>
                <a:gd name="connsiteY13" fmla="*/ 95726 h 190500"/>
                <a:gd name="connsiteX14" fmla="*/ 94774 w 161925"/>
                <a:gd name="connsiteY14" fmla="*/ 7144 h 190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61925" h="190500">
                  <a:moveTo>
                    <a:pt x="94774" y="7144"/>
                  </a:moveTo>
                  <a:cubicBezTo>
                    <a:pt x="123349" y="7144"/>
                    <a:pt x="143351" y="18574"/>
                    <a:pt x="159544" y="36671"/>
                  </a:cubicBezTo>
                  <a:lnTo>
                    <a:pt x="148114" y="44291"/>
                  </a:lnTo>
                  <a:cubicBezTo>
                    <a:pt x="135731" y="30004"/>
                    <a:pt x="116681" y="20479"/>
                    <a:pt x="94774" y="20479"/>
                  </a:cubicBezTo>
                  <a:cubicBezTo>
                    <a:pt x="53816" y="20479"/>
                    <a:pt x="23336" y="50959"/>
                    <a:pt x="23336" y="95726"/>
                  </a:cubicBezTo>
                  <a:cubicBezTo>
                    <a:pt x="23336" y="140494"/>
                    <a:pt x="54769" y="171926"/>
                    <a:pt x="94774" y="171926"/>
                  </a:cubicBezTo>
                  <a:cubicBezTo>
                    <a:pt x="117634" y="171926"/>
                    <a:pt x="135731" y="160496"/>
                    <a:pt x="145256" y="150971"/>
                  </a:cubicBezTo>
                  <a:lnTo>
                    <a:pt x="145256" y="110014"/>
                  </a:lnTo>
                  <a:lnTo>
                    <a:pt x="80486" y="110014"/>
                  </a:lnTo>
                  <a:lnTo>
                    <a:pt x="80486" y="96679"/>
                  </a:lnTo>
                  <a:lnTo>
                    <a:pt x="160496" y="96679"/>
                  </a:lnTo>
                  <a:lnTo>
                    <a:pt x="160496" y="156686"/>
                  </a:lnTo>
                  <a:cubicBezTo>
                    <a:pt x="145256" y="173831"/>
                    <a:pt x="122396" y="185261"/>
                    <a:pt x="94774" y="185261"/>
                  </a:cubicBezTo>
                  <a:cubicBezTo>
                    <a:pt x="46196" y="185261"/>
                    <a:pt x="7144" y="149066"/>
                    <a:pt x="7144" y="95726"/>
                  </a:cubicBezTo>
                  <a:cubicBezTo>
                    <a:pt x="8096" y="43339"/>
                    <a:pt x="46196" y="7144"/>
                    <a:pt x="94774" y="7144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264B00C5-43AE-4BD2-B7B6-CDB30B24E89D}"/>
                </a:ext>
              </a:extLst>
            </p:cNvPr>
            <p:cNvSpPr/>
            <p:nvPr/>
          </p:nvSpPr>
          <p:spPr>
            <a:xfrm>
              <a:off x="6616541" y="3220789"/>
              <a:ext cx="123825" cy="238125"/>
            </a:xfrm>
            <a:custGeom>
              <a:avLst/>
              <a:gdLst>
                <a:gd name="connsiteX0" fmla="*/ 114776 w 123825"/>
                <a:gd name="connsiteY0" fmla="*/ 16669 h 238125"/>
                <a:gd name="connsiteX1" fmla="*/ 113824 w 123825"/>
                <a:gd name="connsiteY1" fmla="*/ 7144 h 238125"/>
                <a:gd name="connsiteX2" fmla="*/ 120491 w 123825"/>
                <a:gd name="connsiteY2" fmla="*/ 7144 h 238125"/>
                <a:gd name="connsiteX3" fmla="*/ 120491 w 123825"/>
                <a:gd name="connsiteY3" fmla="*/ 16669 h 238125"/>
                <a:gd name="connsiteX4" fmla="*/ 114776 w 123825"/>
                <a:gd name="connsiteY4" fmla="*/ 16669 h 238125"/>
                <a:gd name="connsiteX5" fmla="*/ 88106 w 123825"/>
                <a:gd name="connsiteY5" fmla="*/ 22384 h 238125"/>
                <a:gd name="connsiteX6" fmla="*/ 85249 w 123825"/>
                <a:gd name="connsiteY6" fmla="*/ 13811 h 238125"/>
                <a:gd name="connsiteX7" fmla="*/ 99536 w 123825"/>
                <a:gd name="connsiteY7" fmla="*/ 10001 h 238125"/>
                <a:gd name="connsiteX8" fmla="*/ 101441 w 123825"/>
                <a:gd name="connsiteY8" fmla="*/ 19526 h 238125"/>
                <a:gd name="connsiteX9" fmla="*/ 88106 w 123825"/>
                <a:gd name="connsiteY9" fmla="*/ 22384 h 238125"/>
                <a:gd name="connsiteX10" fmla="*/ 64294 w 123825"/>
                <a:gd name="connsiteY10" fmla="*/ 33814 h 238125"/>
                <a:gd name="connsiteX11" fmla="*/ 59531 w 123825"/>
                <a:gd name="connsiteY11" fmla="*/ 26194 h 238125"/>
                <a:gd name="connsiteX12" fmla="*/ 71914 w 123825"/>
                <a:gd name="connsiteY12" fmla="*/ 18574 h 238125"/>
                <a:gd name="connsiteX13" fmla="*/ 75724 w 123825"/>
                <a:gd name="connsiteY13" fmla="*/ 27146 h 238125"/>
                <a:gd name="connsiteX14" fmla="*/ 64294 w 123825"/>
                <a:gd name="connsiteY14" fmla="*/ 33814 h 238125"/>
                <a:gd name="connsiteX15" fmla="*/ 43339 w 123825"/>
                <a:gd name="connsiteY15" fmla="*/ 50959 h 238125"/>
                <a:gd name="connsiteX16" fmla="*/ 36671 w 123825"/>
                <a:gd name="connsiteY16" fmla="*/ 44291 h 238125"/>
                <a:gd name="connsiteX17" fmla="*/ 47149 w 123825"/>
                <a:gd name="connsiteY17" fmla="*/ 33814 h 238125"/>
                <a:gd name="connsiteX18" fmla="*/ 52864 w 123825"/>
                <a:gd name="connsiteY18" fmla="*/ 41434 h 238125"/>
                <a:gd name="connsiteX19" fmla="*/ 43339 w 123825"/>
                <a:gd name="connsiteY19" fmla="*/ 50959 h 238125"/>
                <a:gd name="connsiteX20" fmla="*/ 28099 w 123825"/>
                <a:gd name="connsiteY20" fmla="*/ 72866 h 238125"/>
                <a:gd name="connsiteX21" fmla="*/ 19526 w 123825"/>
                <a:gd name="connsiteY21" fmla="*/ 68104 h 238125"/>
                <a:gd name="connsiteX22" fmla="*/ 27146 w 123825"/>
                <a:gd name="connsiteY22" fmla="*/ 55721 h 238125"/>
                <a:gd name="connsiteX23" fmla="*/ 34766 w 123825"/>
                <a:gd name="connsiteY23" fmla="*/ 61436 h 238125"/>
                <a:gd name="connsiteX24" fmla="*/ 28099 w 123825"/>
                <a:gd name="connsiteY24" fmla="*/ 72866 h 238125"/>
                <a:gd name="connsiteX25" fmla="*/ 18574 w 123825"/>
                <a:gd name="connsiteY25" fmla="*/ 98584 h 238125"/>
                <a:gd name="connsiteX26" fmla="*/ 9049 w 123825"/>
                <a:gd name="connsiteY26" fmla="*/ 96679 h 238125"/>
                <a:gd name="connsiteX27" fmla="*/ 12859 w 123825"/>
                <a:gd name="connsiteY27" fmla="*/ 82391 h 238125"/>
                <a:gd name="connsiteX28" fmla="*/ 21431 w 123825"/>
                <a:gd name="connsiteY28" fmla="*/ 85249 h 238125"/>
                <a:gd name="connsiteX29" fmla="*/ 18574 w 123825"/>
                <a:gd name="connsiteY29" fmla="*/ 98584 h 238125"/>
                <a:gd name="connsiteX30" fmla="*/ 7144 w 123825"/>
                <a:gd name="connsiteY30" fmla="*/ 125254 h 238125"/>
                <a:gd name="connsiteX31" fmla="*/ 7144 w 123825"/>
                <a:gd name="connsiteY31" fmla="*/ 121444 h 238125"/>
                <a:gd name="connsiteX32" fmla="*/ 8096 w 123825"/>
                <a:gd name="connsiteY32" fmla="*/ 110014 h 238125"/>
                <a:gd name="connsiteX33" fmla="*/ 17621 w 123825"/>
                <a:gd name="connsiteY33" fmla="*/ 110966 h 238125"/>
                <a:gd name="connsiteX34" fmla="*/ 16669 w 123825"/>
                <a:gd name="connsiteY34" fmla="*/ 121444 h 238125"/>
                <a:gd name="connsiteX35" fmla="*/ 16669 w 123825"/>
                <a:gd name="connsiteY35" fmla="*/ 124301 h 238125"/>
                <a:gd name="connsiteX36" fmla="*/ 7144 w 123825"/>
                <a:gd name="connsiteY36" fmla="*/ 125254 h 238125"/>
                <a:gd name="connsiteX37" fmla="*/ 10954 w 123825"/>
                <a:gd name="connsiteY37" fmla="*/ 154781 h 238125"/>
                <a:gd name="connsiteX38" fmla="*/ 8096 w 123825"/>
                <a:gd name="connsiteY38" fmla="*/ 140494 h 238125"/>
                <a:gd name="connsiteX39" fmla="*/ 17621 w 123825"/>
                <a:gd name="connsiteY39" fmla="*/ 138589 h 238125"/>
                <a:gd name="connsiteX40" fmla="*/ 20479 w 123825"/>
                <a:gd name="connsiteY40" fmla="*/ 151924 h 238125"/>
                <a:gd name="connsiteX41" fmla="*/ 10954 w 123825"/>
                <a:gd name="connsiteY41" fmla="*/ 154781 h 238125"/>
                <a:gd name="connsiteX42" fmla="*/ 23336 w 123825"/>
                <a:gd name="connsiteY42" fmla="*/ 181451 h 238125"/>
                <a:gd name="connsiteX43" fmla="*/ 16669 w 123825"/>
                <a:gd name="connsiteY43" fmla="*/ 168116 h 238125"/>
                <a:gd name="connsiteX44" fmla="*/ 25241 w 123825"/>
                <a:gd name="connsiteY44" fmla="*/ 164306 h 238125"/>
                <a:gd name="connsiteX45" fmla="*/ 31909 w 123825"/>
                <a:gd name="connsiteY45" fmla="*/ 176689 h 238125"/>
                <a:gd name="connsiteX46" fmla="*/ 23336 w 123825"/>
                <a:gd name="connsiteY46" fmla="*/ 181451 h 238125"/>
                <a:gd name="connsiteX47" fmla="*/ 41434 w 123825"/>
                <a:gd name="connsiteY47" fmla="*/ 204311 h 238125"/>
                <a:gd name="connsiteX48" fmla="*/ 31909 w 123825"/>
                <a:gd name="connsiteY48" fmla="*/ 193834 h 238125"/>
                <a:gd name="connsiteX49" fmla="*/ 39529 w 123825"/>
                <a:gd name="connsiteY49" fmla="*/ 188119 h 238125"/>
                <a:gd name="connsiteX50" fmla="*/ 49054 w 123825"/>
                <a:gd name="connsiteY50" fmla="*/ 198596 h 238125"/>
                <a:gd name="connsiteX51" fmla="*/ 41434 w 123825"/>
                <a:gd name="connsiteY51" fmla="*/ 204311 h 238125"/>
                <a:gd name="connsiteX52" fmla="*/ 65246 w 123825"/>
                <a:gd name="connsiteY52" fmla="*/ 221456 h 238125"/>
                <a:gd name="connsiteX53" fmla="*/ 52864 w 123825"/>
                <a:gd name="connsiteY53" fmla="*/ 213836 h 238125"/>
                <a:gd name="connsiteX54" fmla="*/ 58579 w 123825"/>
                <a:gd name="connsiteY54" fmla="*/ 206216 h 238125"/>
                <a:gd name="connsiteX55" fmla="*/ 70009 w 123825"/>
                <a:gd name="connsiteY55" fmla="*/ 213836 h 238125"/>
                <a:gd name="connsiteX56" fmla="*/ 65246 w 123825"/>
                <a:gd name="connsiteY56" fmla="*/ 221456 h 238125"/>
                <a:gd name="connsiteX57" fmla="*/ 91916 w 123825"/>
                <a:gd name="connsiteY57" fmla="*/ 232886 h 238125"/>
                <a:gd name="connsiteX58" fmla="*/ 77629 w 123825"/>
                <a:gd name="connsiteY58" fmla="*/ 228124 h 238125"/>
                <a:gd name="connsiteX59" fmla="*/ 81439 w 123825"/>
                <a:gd name="connsiteY59" fmla="*/ 219551 h 238125"/>
                <a:gd name="connsiteX60" fmla="*/ 93821 w 123825"/>
                <a:gd name="connsiteY60" fmla="*/ 223361 h 238125"/>
                <a:gd name="connsiteX61" fmla="*/ 91916 w 123825"/>
                <a:gd name="connsiteY61" fmla="*/ 232886 h 238125"/>
                <a:gd name="connsiteX62" fmla="*/ 121444 w 123825"/>
                <a:gd name="connsiteY62" fmla="*/ 236696 h 238125"/>
                <a:gd name="connsiteX63" fmla="*/ 107156 w 123825"/>
                <a:gd name="connsiteY63" fmla="*/ 235744 h 238125"/>
                <a:gd name="connsiteX64" fmla="*/ 108109 w 123825"/>
                <a:gd name="connsiteY64" fmla="*/ 226219 h 238125"/>
                <a:gd name="connsiteX65" fmla="*/ 121444 w 123825"/>
                <a:gd name="connsiteY65" fmla="*/ 227171 h 238125"/>
                <a:gd name="connsiteX66" fmla="*/ 121444 w 123825"/>
                <a:gd name="connsiteY66" fmla="*/ 236696 h 238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</a:cxnLst>
              <a:rect l="l" t="t" r="r" b="b"/>
              <a:pathLst>
                <a:path w="123825" h="238125">
                  <a:moveTo>
                    <a:pt x="114776" y="16669"/>
                  </a:moveTo>
                  <a:lnTo>
                    <a:pt x="113824" y="7144"/>
                  </a:lnTo>
                  <a:cubicBezTo>
                    <a:pt x="115729" y="7144"/>
                    <a:pt x="118586" y="7144"/>
                    <a:pt x="120491" y="7144"/>
                  </a:cubicBezTo>
                  <a:lnTo>
                    <a:pt x="120491" y="16669"/>
                  </a:lnTo>
                  <a:cubicBezTo>
                    <a:pt x="119539" y="16669"/>
                    <a:pt x="116681" y="16669"/>
                    <a:pt x="114776" y="16669"/>
                  </a:cubicBezTo>
                  <a:moveTo>
                    <a:pt x="88106" y="22384"/>
                  </a:moveTo>
                  <a:lnTo>
                    <a:pt x="85249" y="13811"/>
                  </a:lnTo>
                  <a:cubicBezTo>
                    <a:pt x="90011" y="11906"/>
                    <a:pt x="94774" y="10954"/>
                    <a:pt x="99536" y="10001"/>
                  </a:cubicBezTo>
                  <a:lnTo>
                    <a:pt x="101441" y="19526"/>
                  </a:lnTo>
                  <a:cubicBezTo>
                    <a:pt x="96679" y="19526"/>
                    <a:pt x="92869" y="20479"/>
                    <a:pt x="88106" y="22384"/>
                  </a:cubicBezTo>
                  <a:moveTo>
                    <a:pt x="64294" y="33814"/>
                  </a:moveTo>
                  <a:lnTo>
                    <a:pt x="59531" y="26194"/>
                  </a:lnTo>
                  <a:cubicBezTo>
                    <a:pt x="63341" y="23336"/>
                    <a:pt x="68104" y="21431"/>
                    <a:pt x="71914" y="18574"/>
                  </a:cubicBezTo>
                  <a:lnTo>
                    <a:pt x="75724" y="27146"/>
                  </a:lnTo>
                  <a:cubicBezTo>
                    <a:pt x="71914" y="29051"/>
                    <a:pt x="68104" y="30956"/>
                    <a:pt x="64294" y="33814"/>
                  </a:cubicBezTo>
                  <a:moveTo>
                    <a:pt x="43339" y="50959"/>
                  </a:moveTo>
                  <a:lnTo>
                    <a:pt x="36671" y="44291"/>
                  </a:lnTo>
                  <a:cubicBezTo>
                    <a:pt x="39529" y="40481"/>
                    <a:pt x="43339" y="37624"/>
                    <a:pt x="47149" y="33814"/>
                  </a:cubicBezTo>
                  <a:lnTo>
                    <a:pt x="52864" y="41434"/>
                  </a:lnTo>
                  <a:cubicBezTo>
                    <a:pt x="50006" y="44291"/>
                    <a:pt x="47149" y="48101"/>
                    <a:pt x="43339" y="50959"/>
                  </a:cubicBezTo>
                  <a:moveTo>
                    <a:pt x="28099" y="72866"/>
                  </a:moveTo>
                  <a:lnTo>
                    <a:pt x="19526" y="68104"/>
                  </a:lnTo>
                  <a:cubicBezTo>
                    <a:pt x="21431" y="63341"/>
                    <a:pt x="24289" y="59531"/>
                    <a:pt x="27146" y="55721"/>
                  </a:cubicBezTo>
                  <a:lnTo>
                    <a:pt x="34766" y="61436"/>
                  </a:lnTo>
                  <a:cubicBezTo>
                    <a:pt x="32861" y="65246"/>
                    <a:pt x="30004" y="69056"/>
                    <a:pt x="28099" y="72866"/>
                  </a:cubicBezTo>
                  <a:moveTo>
                    <a:pt x="18574" y="98584"/>
                  </a:moveTo>
                  <a:lnTo>
                    <a:pt x="9049" y="96679"/>
                  </a:lnTo>
                  <a:cubicBezTo>
                    <a:pt x="10001" y="91916"/>
                    <a:pt x="11906" y="87154"/>
                    <a:pt x="12859" y="82391"/>
                  </a:cubicBezTo>
                  <a:lnTo>
                    <a:pt x="21431" y="85249"/>
                  </a:lnTo>
                  <a:cubicBezTo>
                    <a:pt x="21431" y="90011"/>
                    <a:pt x="19526" y="93821"/>
                    <a:pt x="18574" y="98584"/>
                  </a:cubicBezTo>
                  <a:moveTo>
                    <a:pt x="7144" y="125254"/>
                  </a:moveTo>
                  <a:cubicBezTo>
                    <a:pt x="7144" y="124301"/>
                    <a:pt x="7144" y="123349"/>
                    <a:pt x="7144" y="121444"/>
                  </a:cubicBezTo>
                  <a:cubicBezTo>
                    <a:pt x="7144" y="117634"/>
                    <a:pt x="7144" y="113824"/>
                    <a:pt x="8096" y="110014"/>
                  </a:cubicBezTo>
                  <a:lnTo>
                    <a:pt x="17621" y="110966"/>
                  </a:lnTo>
                  <a:cubicBezTo>
                    <a:pt x="17621" y="114776"/>
                    <a:pt x="16669" y="117634"/>
                    <a:pt x="16669" y="121444"/>
                  </a:cubicBezTo>
                  <a:cubicBezTo>
                    <a:pt x="16669" y="122396"/>
                    <a:pt x="16669" y="123349"/>
                    <a:pt x="16669" y="124301"/>
                  </a:cubicBezTo>
                  <a:lnTo>
                    <a:pt x="7144" y="125254"/>
                  </a:lnTo>
                  <a:close/>
                  <a:moveTo>
                    <a:pt x="10954" y="154781"/>
                  </a:moveTo>
                  <a:cubicBezTo>
                    <a:pt x="10001" y="150019"/>
                    <a:pt x="8096" y="145256"/>
                    <a:pt x="8096" y="140494"/>
                  </a:cubicBezTo>
                  <a:lnTo>
                    <a:pt x="17621" y="138589"/>
                  </a:lnTo>
                  <a:cubicBezTo>
                    <a:pt x="18574" y="143351"/>
                    <a:pt x="19526" y="147161"/>
                    <a:pt x="20479" y="151924"/>
                  </a:cubicBezTo>
                  <a:lnTo>
                    <a:pt x="10954" y="154781"/>
                  </a:lnTo>
                  <a:close/>
                  <a:moveTo>
                    <a:pt x="23336" y="181451"/>
                  </a:moveTo>
                  <a:cubicBezTo>
                    <a:pt x="20479" y="177641"/>
                    <a:pt x="18574" y="172879"/>
                    <a:pt x="16669" y="168116"/>
                  </a:cubicBezTo>
                  <a:lnTo>
                    <a:pt x="25241" y="164306"/>
                  </a:lnTo>
                  <a:cubicBezTo>
                    <a:pt x="27146" y="168116"/>
                    <a:pt x="29051" y="172879"/>
                    <a:pt x="31909" y="176689"/>
                  </a:cubicBezTo>
                  <a:lnTo>
                    <a:pt x="23336" y="181451"/>
                  </a:lnTo>
                  <a:close/>
                  <a:moveTo>
                    <a:pt x="41434" y="204311"/>
                  </a:moveTo>
                  <a:cubicBezTo>
                    <a:pt x="37624" y="200501"/>
                    <a:pt x="34766" y="197644"/>
                    <a:pt x="31909" y="193834"/>
                  </a:cubicBezTo>
                  <a:lnTo>
                    <a:pt x="39529" y="188119"/>
                  </a:lnTo>
                  <a:cubicBezTo>
                    <a:pt x="42386" y="191929"/>
                    <a:pt x="45244" y="194786"/>
                    <a:pt x="49054" y="198596"/>
                  </a:cubicBezTo>
                  <a:lnTo>
                    <a:pt x="41434" y="204311"/>
                  </a:lnTo>
                  <a:close/>
                  <a:moveTo>
                    <a:pt x="65246" y="221456"/>
                  </a:moveTo>
                  <a:cubicBezTo>
                    <a:pt x="61436" y="218599"/>
                    <a:pt x="56674" y="216694"/>
                    <a:pt x="52864" y="213836"/>
                  </a:cubicBezTo>
                  <a:lnTo>
                    <a:pt x="58579" y="206216"/>
                  </a:lnTo>
                  <a:cubicBezTo>
                    <a:pt x="62389" y="209074"/>
                    <a:pt x="66199" y="210979"/>
                    <a:pt x="70009" y="213836"/>
                  </a:cubicBezTo>
                  <a:lnTo>
                    <a:pt x="65246" y="221456"/>
                  </a:lnTo>
                  <a:close/>
                  <a:moveTo>
                    <a:pt x="91916" y="232886"/>
                  </a:moveTo>
                  <a:cubicBezTo>
                    <a:pt x="87154" y="231934"/>
                    <a:pt x="82391" y="230029"/>
                    <a:pt x="77629" y="228124"/>
                  </a:cubicBezTo>
                  <a:lnTo>
                    <a:pt x="81439" y="219551"/>
                  </a:lnTo>
                  <a:cubicBezTo>
                    <a:pt x="85249" y="221456"/>
                    <a:pt x="90011" y="222409"/>
                    <a:pt x="93821" y="223361"/>
                  </a:cubicBezTo>
                  <a:lnTo>
                    <a:pt x="91916" y="232886"/>
                  </a:lnTo>
                  <a:close/>
                  <a:moveTo>
                    <a:pt x="121444" y="236696"/>
                  </a:moveTo>
                  <a:cubicBezTo>
                    <a:pt x="116681" y="236696"/>
                    <a:pt x="111919" y="236696"/>
                    <a:pt x="107156" y="235744"/>
                  </a:cubicBezTo>
                  <a:lnTo>
                    <a:pt x="108109" y="226219"/>
                  </a:lnTo>
                  <a:cubicBezTo>
                    <a:pt x="112871" y="227171"/>
                    <a:pt x="116681" y="227171"/>
                    <a:pt x="121444" y="227171"/>
                  </a:cubicBezTo>
                  <a:lnTo>
                    <a:pt x="121444" y="23669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273323B3-DC54-44ED-A48A-331DCAD22551}"/>
                </a:ext>
              </a:extLst>
            </p:cNvPr>
            <p:cNvSpPr/>
            <p:nvPr/>
          </p:nvSpPr>
          <p:spPr>
            <a:xfrm>
              <a:off x="6730841" y="3217931"/>
              <a:ext cx="123825" cy="247650"/>
            </a:xfrm>
            <a:custGeom>
              <a:avLst/>
              <a:gdLst>
                <a:gd name="connsiteX0" fmla="*/ 7144 w 123825"/>
                <a:gd name="connsiteY0" fmla="*/ 241459 h 247650"/>
                <a:gd name="connsiteX1" fmla="*/ 7144 w 123825"/>
                <a:gd name="connsiteY1" fmla="*/ 227171 h 247650"/>
                <a:gd name="connsiteX2" fmla="*/ 110014 w 123825"/>
                <a:gd name="connsiteY2" fmla="*/ 124301 h 247650"/>
                <a:gd name="connsiteX3" fmla="*/ 7144 w 123825"/>
                <a:gd name="connsiteY3" fmla="*/ 21431 h 247650"/>
                <a:gd name="connsiteX4" fmla="*/ 7144 w 123825"/>
                <a:gd name="connsiteY4" fmla="*/ 7144 h 247650"/>
                <a:gd name="connsiteX5" fmla="*/ 124301 w 123825"/>
                <a:gd name="connsiteY5" fmla="*/ 124301 h 247650"/>
                <a:gd name="connsiteX6" fmla="*/ 7144 w 123825"/>
                <a:gd name="connsiteY6" fmla="*/ 241459 h 247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3825" h="247650">
                  <a:moveTo>
                    <a:pt x="7144" y="241459"/>
                  </a:moveTo>
                  <a:lnTo>
                    <a:pt x="7144" y="227171"/>
                  </a:lnTo>
                  <a:cubicBezTo>
                    <a:pt x="63341" y="227171"/>
                    <a:pt x="110014" y="181451"/>
                    <a:pt x="110014" y="124301"/>
                  </a:cubicBezTo>
                  <a:cubicBezTo>
                    <a:pt x="110014" y="67151"/>
                    <a:pt x="64294" y="21431"/>
                    <a:pt x="7144" y="21431"/>
                  </a:cubicBezTo>
                  <a:lnTo>
                    <a:pt x="7144" y="7144"/>
                  </a:lnTo>
                  <a:cubicBezTo>
                    <a:pt x="71914" y="7144"/>
                    <a:pt x="124301" y="59531"/>
                    <a:pt x="124301" y="124301"/>
                  </a:cubicBezTo>
                  <a:cubicBezTo>
                    <a:pt x="124301" y="189071"/>
                    <a:pt x="71914" y="241459"/>
                    <a:pt x="7144" y="241459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B7972477-DDA1-4608-9535-69A296E19168}"/>
                </a:ext>
              </a:extLst>
            </p:cNvPr>
            <p:cNvSpPr/>
            <p:nvPr/>
          </p:nvSpPr>
          <p:spPr>
            <a:xfrm>
              <a:off x="4955381" y="2959804"/>
              <a:ext cx="28575" cy="180975"/>
            </a:xfrm>
            <a:custGeom>
              <a:avLst/>
              <a:gdLst>
                <a:gd name="connsiteX0" fmla="*/ 7144 w 28575"/>
                <a:gd name="connsiteY0" fmla="*/ 7144 h 180975"/>
                <a:gd name="connsiteX1" fmla="*/ 21431 w 28575"/>
                <a:gd name="connsiteY1" fmla="*/ 7144 h 180975"/>
                <a:gd name="connsiteX2" fmla="*/ 21431 w 28575"/>
                <a:gd name="connsiteY2" fmla="*/ 179546 h 180975"/>
                <a:gd name="connsiteX3" fmla="*/ 7144 w 28575"/>
                <a:gd name="connsiteY3" fmla="*/ 179546 h 180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575" h="180975">
                  <a:moveTo>
                    <a:pt x="7144" y="7144"/>
                  </a:moveTo>
                  <a:lnTo>
                    <a:pt x="21431" y="7144"/>
                  </a:lnTo>
                  <a:lnTo>
                    <a:pt x="21431" y="179546"/>
                  </a:lnTo>
                  <a:lnTo>
                    <a:pt x="7144" y="17954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231" name="Freeform: Shape 230">
              <a:extLst>
                <a:ext uri="{FF2B5EF4-FFF2-40B4-BE49-F238E27FC236}">
                  <a16:creationId xmlns:a16="http://schemas.microsoft.com/office/drawing/2014/main" id="{8369BD59-6581-4C24-9966-2B74574ADA18}"/>
                </a:ext>
              </a:extLst>
            </p:cNvPr>
            <p:cNvSpPr/>
            <p:nvPr/>
          </p:nvSpPr>
          <p:spPr>
            <a:xfrm>
              <a:off x="5087778" y="2959804"/>
              <a:ext cx="142875" cy="180975"/>
            </a:xfrm>
            <a:custGeom>
              <a:avLst/>
              <a:gdLst>
                <a:gd name="connsiteX0" fmla="*/ 21431 w 142875"/>
                <a:gd name="connsiteY0" fmla="*/ 30956 h 180975"/>
                <a:gd name="connsiteX1" fmla="*/ 21431 w 142875"/>
                <a:gd name="connsiteY1" fmla="*/ 179546 h 180975"/>
                <a:gd name="connsiteX2" fmla="*/ 7144 w 142875"/>
                <a:gd name="connsiteY2" fmla="*/ 179546 h 180975"/>
                <a:gd name="connsiteX3" fmla="*/ 7144 w 142875"/>
                <a:gd name="connsiteY3" fmla="*/ 7144 h 180975"/>
                <a:gd name="connsiteX4" fmla="*/ 21431 w 142875"/>
                <a:gd name="connsiteY4" fmla="*/ 7144 h 180975"/>
                <a:gd name="connsiteX5" fmla="*/ 130016 w 142875"/>
                <a:gd name="connsiteY5" fmla="*/ 153829 h 180975"/>
                <a:gd name="connsiteX6" fmla="*/ 130016 w 142875"/>
                <a:gd name="connsiteY6" fmla="*/ 7144 h 180975"/>
                <a:gd name="connsiteX7" fmla="*/ 144304 w 142875"/>
                <a:gd name="connsiteY7" fmla="*/ 7144 h 180975"/>
                <a:gd name="connsiteX8" fmla="*/ 144304 w 142875"/>
                <a:gd name="connsiteY8" fmla="*/ 179546 h 180975"/>
                <a:gd name="connsiteX9" fmla="*/ 130016 w 142875"/>
                <a:gd name="connsiteY9" fmla="*/ 179546 h 180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42875" h="180975">
                  <a:moveTo>
                    <a:pt x="21431" y="30956"/>
                  </a:moveTo>
                  <a:lnTo>
                    <a:pt x="21431" y="179546"/>
                  </a:lnTo>
                  <a:lnTo>
                    <a:pt x="7144" y="179546"/>
                  </a:lnTo>
                  <a:lnTo>
                    <a:pt x="7144" y="7144"/>
                  </a:lnTo>
                  <a:lnTo>
                    <a:pt x="21431" y="7144"/>
                  </a:lnTo>
                  <a:lnTo>
                    <a:pt x="130016" y="153829"/>
                  </a:lnTo>
                  <a:lnTo>
                    <a:pt x="130016" y="7144"/>
                  </a:lnTo>
                  <a:lnTo>
                    <a:pt x="144304" y="7144"/>
                  </a:lnTo>
                  <a:lnTo>
                    <a:pt x="144304" y="179546"/>
                  </a:lnTo>
                  <a:lnTo>
                    <a:pt x="130016" y="17954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232" name="Freeform: Shape 231">
              <a:extLst>
                <a:ext uri="{FF2B5EF4-FFF2-40B4-BE49-F238E27FC236}">
                  <a16:creationId xmlns:a16="http://schemas.microsoft.com/office/drawing/2014/main" id="{9015E551-0CBD-477E-8A19-E9AC730D2CBC}"/>
                </a:ext>
              </a:extLst>
            </p:cNvPr>
            <p:cNvSpPr/>
            <p:nvPr/>
          </p:nvSpPr>
          <p:spPr>
            <a:xfrm>
              <a:off x="5323998" y="2957899"/>
              <a:ext cx="133350" cy="190500"/>
            </a:xfrm>
            <a:custGeom>
              <a:avLst/>
              <a:gdLst>
                <a:gd name="connsiteX0" fmla="*/ 17621 w 133350"/>
                <a:gd name="connsiteY0" fmla="*/ 146209 h 190500"/>
                <a:gd name="connsiteX1" fmla="*/ 70961 w 133350"/>
                <a:gd name="connsiteY1" fmla="*/ 170974 h 190500"/>
                <a:gd name="connsiteX2" fmla="*/ 116681 w 133350"/>
                <a:gd name="connsiteY2" fmla="*/ 136684 h 190500"/>
                <a:gd name="connsiteX3" fmla="*/ 69056 w 133350"/>
                <a:gd name="connsiteY3" fmla="*/ 99536 h 190500"/>
                <a:gd name="connsiteX4" fmla="*/ 12859 w 133350"/>
                <a:gd name="connsiteY4" fmla="*/ 52864 h 190500"/>
                <a:gd name="connsiteX5" fmla="*/ 69056 w 133350"/>
                <a:gd name="connsiteY5" fmla="*/ 7144 h 190500"/>
                <a:gd name="connsiteX6" fmla="*/ 127159 w 133350"/>
                <a:gd name="connsiteY6" fmla="*/ 30956 h 190500"/>
                <a:gd name="connsiteX7" fmla="*/ 117634 w 133350"/>
                <a:gd name="connsiteY7" fmla="*/ 41434 h 190500"/>
                <a:gd name="connsiteX8" fmla="*/ 68104 w 133350"/>
                <a:gd name="connsiteY8" fmla="*/ 19526 h 190500"/>
                <a:gd name="connsiteX9" fmla="*/ 28099 w 133350"/>
                <a:gd name="connsiteY9" fmla="*/ 50959 h 190500"/>
                <a:gd name="connsiteX10" fmla="*/ 72866 w 133350"/>
                <a:gd name="connsiteY10" fmla="*/ 83344 h 190500"/>
                <a:gd name="connsiteX11" fmla="*/ 130969 w 133350"/>
                <a:gd name="connsiteY11" fmla="*/ 134779 h 190500"/>
                <a:gd name="connsiteX12" fmla="*/ 70009 w 133350"/>
                <a:gd name="connsiteY12" fmla="*/ 183356 h 190500"/>
                <a:gd name="connsiteX13" fmla="*/ 7144 w 133350"/>
                <a:gd name="connsiteY13" fmla="*/ 155734 h 190500"/>
                <a:gd name="connsiteX14" fmla="*/ 17621 w 133350"/>
                <a:gd name="connsiteY14" fmla="*/ 146209 h 190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3350" h="190500">
                  <a:moveTo>
                    <a:pt x="17621" y="146209"/>
                  </a:moveTo>
                  <a:cubicBezTo>
                    <a:pt x="29051" y="159544"/>
                    <a:pt x="47149" y="170974"/>
                    <a:pt x="70961" y="170974"/>
                  </a:cubicBezTo>
                  <a:cubicBezTo>
                    <a:pt x="106204" y="170974"/>
                    <a:pt x="116681" y="150971"/>
                    <a:pt x="116681" y="136684"/>
                  </a:cubicBezTo>
                  <a:cubicBezTo>
                    <a:pt x="116681" y="112871"/>
                    <a:pt x="93821" y="105251"/>
                    <a:pt x="69056" y="99536"/>
                  </a:cubicBezTo>
                  <a:cubicBezTo>
                    <a:pt x="42386" y="91916"/>
                    <a:pt x="12859" y="84296"/>
                    <a:pt x="12859" y="52864"/>
                  </a:cubicBezTo>
                  <a:cubicBezTo>
                    <a:pt x="12859" y="24289"/>
                    <a:pt x="38576" y="7144"/>
                    <a:pt x="69056" y="7144"/>
                  </a:cubicBezTo>
                  <a:cubicBezTo>
                    <a:pt x="94774" y="7144"/>
                    <a:pt x="113824" y="15716"/>
                    <a:pt x="127159" y="30956"/>
                  </a:cubicBezTo>
                  <a:lnTo>
                    <a:pt x="117634" y="41434"/>
                  </a:lnTo>
                  <a:cubicBezTo>
                    <a:pt x="105251" y="26194"/>
                    <a:pt x="88106" y="19526"/>
                    <a:pt x="68104" y="19526"/>
                  </a:cubicBezTo>
                  <a:cubicBezTo>
                    <a:pt x="45244" y="19526"/>
                    <a:pt x="28099" y="32861"/>
                    <a:pt x="28099" y="50959"/>
                  </a:cubicBezTo>
                  <a:cubicBezTo>
                    <a:pt x="28099" y="70961"/>
                    <a:pt x="49054" y="77629"/>
                    <a:pt x="72866" y="83344"/>
                  </a:cubicBezTo>
                  <a:cubicBezTo>
                    <a:pt x="100489" y="90964"/>
                    <a:pt x="130969" y="100489"/>
                    <a:pt x="130969" y="134779"/>
                  </a:cubicBezTo>
                  <a:cubicBezTo>
                    <a:pt x="130969" y="156686"/>
                    <a:pt x="116681" y="183356"/>
                    <a:pt x="70009" y="183356"/>
                  </a:cubicBezTo>
                  <a:cubicBezTo>
                    <a:pt x="41434" y="183356"/>
                    <a:pt x="20479" y="171926"/>
                    <a:pt x="7144" y="155734"/>
                  </a:cubicBezTo>
                  <a:lnTo>
                    <a:pt x="17621" y="146209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233" name="Freeform: Shape 232">
              <a:extLst>
                <a:ext uri="{FF2B5EF4-FFF2-40B4-BE49-F238E27FC236}">
                  <a16:creationId xmlns:a16="http://schemas.microsoft.com/office/drawing/2014/main" id="{F7BCB71E-D163-4E53-BBFC-A58B80C07664}"/>
                </a:ext>
              </a:extLst>
            </p:cNvPr>
            <p:cNvSpPr/>
            <p:nvPr/>
          </p:nvSpPr>
          <p:spPr>
            <a:xfrm>
              <a:off x="5544026" y="2959804"/>
              <a:ext cx="123825" cy="180975"/>
            </a:xfrm>
            <a:custGeom>
              <a:avLst/>
              <a:gdLst>
                <a:gd name="connsiteX0" fmla="*/ 70009 w 123825"/>
                <a:gd name="connsiteY0" fmla="*/ 20479 h 180975"/>
                <a:gd name="connsiteX1" fmla="*/ 21431 w 123825"/>
                <a:gd name="connsiteY1" fmla="*/ 20479 h 180975"/>
                <a:gd name="connsiteX2" fmla="*/ 21431 w 123825"/>
                <a:gd name="connsiteY2" fmla="*/ 94774 h 180975"/>
                <a:gd name="connsiteX3" fmla="*/ 70009 w 123825"/>
                <a:gd name="connsiteY3" fmla="*/ 94774 h 180975"/>
                <a:gd name="connsiteX4" fmla="*/ 108109 w 123825"/>
                <a:gd name="connsiteY4" fmla="*/ 57626 h 180975"/>
                <a:gd name="connsiteX5" fmla="*/ 70009 w 123825"/>
                <a:gd name="connsiteY5" fmla="*/ 20479 h 180975"/>
                <a:gd name="connsiteX6" fmla="*/ 7144 w 123825"/>
                <a:gd name="connsiteY6" fmla="*/ 7144 h 180975"/>
                <a:gd name="connsiteX7" fmla="*/ 71914 w 123825"/>
                <a:gd name="connsiteY7" fmla="*/ 7144 h 180975"/>
                <a:gd name="connsiteX8" fmla="*/ 123349 w 123825"/>
                <a:gd name="connsiteY8" fmla="*/ 57626 h 180975"/>
                <a:gd name="connsiteX9" fmla="*/ 71914 w 123825"/>
                <a:gd name="connsiteY9" fmla="*/ 108109 h 180975"/>
                <a:gd name="connsiteX10" fmla="*/ 22384 w 123825"/>
                <a:gd name="connsiteY10" fmla="*/ 108109 h 180975"/>
                <a:gd name="connsiteX11" fmla="*/ 22384 w 123825"/>
                <a:gd name="connsiteY11" fmla="*/ 179546 h 180975"/>
                <a:gd name="connsiteX12" fmla="*/ 8096 w 123825"/>
                <a:gd name="connsiteY12" fmla="*/ 179546 h 180975"/>
                <a:gd name="connsiteX13" fmla="*/ 8096 w 123825"/>
                <a:gd name="connsiteY13" fmla="*/ 7144 h 180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23825" h="180975">
                  <a:moveTo>
                    <a:pt x="70009" y="20479"/>
                  </a:moveTo>
                  <a:lnTo>
                    <a:pt x="21431" y="20479"/>
                  </a:lnTo>
                  <a:lnTo>
                    <a:pt x="21431" y="94774"/>
                  </a:lnTo>
                  <a:lnTo>
                    <a:pt x="70009" y="94774"/>
                  </a:lnTo>
                  <a:cubicBezTo>
                    <a:pt x="92869" y="94774"/>
                    <a:pt x="108109" y="79534"/>
                    <a:pt x="108109" y="57626"/>
                  </a:cubicBezTo>
                  <a:cubicBezTo>
                    <a:pt x="108109" y="35719"/>
                    <a:pt x="92869" y="20479"/>
                    <a:pt x="70009" y="20479"/>
                  </a:cubicBezTo>
                  <a:moveTo>
                    <a:pt x="7144" y="7144"/>
                  </a:moveTo>
                  <a:lnTo>
                    <a:pt x="71914" y="7144"/>
                  </a:lnTo>
                  <a:cubicBezTo>
                    <a:pt x="105251" y="7144"/>
                    <a:pt x="123349" y="30004"/>
                    <a:pt x="123349" y="57626"/>
                  </a:cubicBezTo>
                  <a:cubicBezTo>
                    <a:pt x="123349" y="85249"/>
                    <a:pt x="104299" y="108109"/>
                    <a:pt x="71914" y="108109"/>
                  </a:cubicBezTo>
                  <a:lnTo>
                    <a:pt x="22384" y="108109"/>
                  </a:lnTo>
                  <a:lnTo>
                    <a:pt x="22384" y="179546"/>
                  </a:lnTo>
                  <a:lnTo>
                    <a:pt x="8096" y="179546"/>
                  </a:lnTo>
                  <a:lnTo>
                    <a:pt x="8096" y="714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234" name="Freeform: Shape 233">
              <a:extLst>
                <a:ext uri="{FF2B5EF4-FFF2-40B4-BE49-F238E27FC236}">
                  <a16:creationId xmlns:a16="http://schemas.microsoft.com/office/drawing/2014/main" id="{DAF762F8-7550-4DBE-86F1-A28CB169E5DA}"/>
                </a:ext>
              </a:extLst>
            </p:cNvPr>
            <p:cNvSpPr/>
            <p:nvPr/>
          </p:nvSpPr>
          <p:spPr>
            <a:xfrm>
              <a:off x="5750718" y="2959804"/>
              <a:ext cx="28575" cy="180975"/>
            </a:xfrm>
            <a:custGeom>
              <a:avLst/>
              <a:gdLst>
                <a:gd name="connsiteX0" fmla="*/ 7144 w 28575"/>
                <a:gd name="connsiteY0" fmla="*/ 7144 h 180975"/>
                <a:gd name="connsiteX1" fmla="*/ 21431 w 28575"/>
                <a:gd name="connsiteY1" fmla="*/ 7144 h 180975"/>
                <a:gd name="connsiteX2" fmla="*/ 21431 w 28575"/>
                <a:gd name="connsiteY2" fmla="*/ 179546 h 180975"/>
                <a:gd name="connsiteX3" fmla="*/ 7144 w 28575"/>
                <a:gd name="connsiteY3" fmla="*/ 179546 h 180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575" h="180975">
                  <a:moveTo>
                    <a:pt x="7144" y="7144"/>
                  </a:moveTo>
                  <a:lnTo>
                    <a:pt x="21431" y="7144"/>
                  </a:lnTo>
                  <a:lnTo>
                    <a:pt x="21431" y="179546"/>
                  </a:lnTo>
                  <a:lnTo>
                    <a:pt x="7144" y="17954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235" name="Freeform: Shape 234">
              <a:extLst>
                <a:ext uri="{FF2B5EF4-FFF2-40B4-BE49-F238E27FC236}">
                  <a16:creationId xmlns:a16="http://schemas.microsoft.com/office/drawing/2014/main" id="{15169279-DBB4-4282-A17C-2E00B63B5E1B}"/>
                </a:ext>
              </a:extLst>
            </p:cNvPr>
            <p:cNvSpPr/>
            <p:nvPr/>
          </p:nvSpPr>
          <p:spPr>
            <a:xfrm>
              <a:off x="5876448" y="2959804"/>
              <a:ext cx="123825" cy="180975"/>
            </a:xfrm>
            <a:custGeom>
              <a:avLst/>
              <a:gdLst>
                <a:gd name="connsiteX0" fmla="*/ 69056 w 123825"/>
                <a:gd name="connsiteY0" fmla="*/ 20479 h 180975"/>
                <a:gd name="connsiteX1" fmla="*/ 20479 w 123825"/>
                <a:gd name="connsiteY1" fmla="*/ 20479 h 180975"/>
                <a:gd name="connsiteX2" fmla="*/ 20479 w 123825"/>
                <a:gd name="connsiteY2" fmla="*/ 94774 h 180975"/>
                <a:gd name="connsiteX3" fmla="*/ 69056 w 123825"/>
                <a:gd name="connsiteY3" fmla="*/ 94774 h 180975"/>
                <a:gd name="connsiteX4" fmla="*/ 107156 w 123825"/>
                <a:gd name="connsiteY4" fmla="*/ 57626 h 180975"/>
                <a:gd name="connsiteX5" fmla="*/ 69056 w 123825"/>
                <a:gd name="connsiteY5" fmla="*/ 20479 h 180975"/>
                <a:gd name="connsiteX6" fmla="*/ 59531 w 123825"/>
                <a:gd name="connsiteY6" fmla="*/ 108109 h 180975"/>
                <a:gd name="connsiteX7" fmla="*/ 21431 w 123825"/>
                <a:gd name="connsiteY7" fmla="*/ 108109 h 180975"/>
                <a:gd name="connsiteX8" fmla="*/ 21431 w 123825"/>
                <a:gd name="connsiteY8" fmla="*/ 179546 h 180975"/>
                <a:gd name="connsiteX9" fmla="*/ 7144 w 123825"/>
                <a:gd name="connsiteY9" fmla="*/ 179546 h 180975"/>
                <a:gd name="connsiteX10" fmla="*/ 7144 w 123825"/>
                <a:gd name="connsiteY10" fmla="*/ 7144 h 180975"/>
                <a:gd name="connsiteX11" fmla="*/ 70961 w 123825"/>
                <a:gd name="connsiteY11" fmla="*/ 7144 h 180975"/>
                <a:gd name="connsiteX12" fmla="*/ 123349 w 123825"/>
                <a:gd name="connsiteY12" fmla="*/ 57626 h 180975"/>
                <a:gd name="connsiteX13" fmla="*/ 75724 w 123825"/>
                <a:gd name="connsiteY13" fmla="*/ 107156 h 180975"/>
                <a:gd name="connsiteX14" fmla="*/ 125254 w 123825"/>
                <a:gd name="connsiteY14" fmla="*/ 179546 h 180975"/>
                <a:gd name="connsiteX15" fmla="*/ 107156 w 123825"/>
                <a:gd name="connsiteY15" fmla="*/ 179546 h 180975"/>
                <a:gd name="connsiteX16" fmla="*/ 59531 w 123825"/>
                <a:gd name="connsiteY16" fmla="*/ 108109 h 180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23825" h="180975">
                  <a:moveTo>
                    <a:pt x="69056" y="20479"/>
                  </a:moveTo>
                  <a:lnTo>
                    <a:pt x="20479" y="20479"/>
                  </a:lnTo>
                  <a:lnTo>
                    <a:pt x="20479" y="94774"/>
                  </a:lnTo>
                  <a:lnTo>
                    <a:pt x="69056" y="94774"/>
                  </a:lnTo>
                  <a:cubicBezTo>
                    <a:pt x="91916" y="94774"/>
                    <a:pt x="107156" y="79534"/>
                    <a:pt x="107156" y="57626"/>
                  </a:cubicBezTo>
                  <a:cubicBezTo>
                    <a:pt x="108109" y="35719"/>
                    <a:pt x="91916" y="20479"/>
                    <a:pt x="69056" y="20479"/>
                  </a:cubicBezTo>
                  <a:moveTo>
                    <a:pt x="59531" y="108109"/>
                  </a:moveTo>
                  <a:lnTo>
                    <a:pt x="21431" y="108109"/>
                  </a:lnTo>
                  <a:lnTo>
                    <a:pt x="21431" y="179546"/>
                  </a:lnTo>
                  <a:lnTo>
                    <a:pt x="7144" y="179546"/>
                  </a:lnTo>
                  <a:lnTo>
                    <a:pt x="7144" y="7144"/>
                  </a:lnTo>
                  <a:lnTo>
                    <a:pt x="70961" y="7144"/>
                  </a:lnTo>
                  <a:cubicBezTo>
                    <a:pt x="100489" y="7144"/>
                    <a:pt x="123349" y="26194"/>
                    <a:pt x="123349" y="57626"/>
                  </a:cubicBezTo>
                  <a:cubicBezTo>
                    <a:pt x="123349" y="89059"/>
                    <a:pt x="101441" y="106204"/>
                    <a:pt x="75724" y="107156"/>
                  </a:cubicBezTo>
                  <a:lnTo>
                    <a:pt x="125254" y="179546"/>
                  </a:lnTo>
                  <a:lnTo>
                    <a:pt x="107156" y="179546"/>
                  </a:lnTo>
                  <a:lnTo>
                    <a:pt x="59531" y="108109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236" name="Freeform: Shape 235">
              <a:extLst>
                <a:ext uri="{FF2B5EF4-FFF2-40B4-BE49-F238E27FC236}">
                  <a16:creationId xmlns:a16="http://schemas.microsoft.com/office/drawing/2014/main" id="{6531F610-1520-42B7-B3EE-90DEF574D021}"/>
                </a:ext>
              </a:extLst>
            </p:cNvPr>
            <p:cNvSpPr/>
            <p:nvPr/>
          </p:nvSpPr>
          <p:spPr>
            <a:xfrm>
              <a:off x="6088856" y="2959804"/>
              <a:ext cx="28575" cy="180975"/>
            </a:xfrm>
            <a:custGeom>
              <a:avLst/>
              <a:gdLst>
                <a:gd name="connsiteX0" fmla="*/ 7144 w 28575"/>
                <a:gd name="connsiteY0" fmla="*/ 7144 h 180975"/>
                <a:gd name="connsiteX1" fmla="*/ 21431 w 28575"/>
                <a:gd name="connsiteY1" fmla="*/ 7144 h 180975"/>
                <a:gd name="connsiteX2" fmla="*/ 21431 w 28575"/>
                <a:gd name="connsiteY2" fmla="*/ 179546 h 180975"/>
                <a:gd name="connsiteX3" fmla="*/ 7144 w 28575"/>
                <a:gd name="connsiteY3" fmla="*/ 179546 h 180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575" h="180975">
                  <a:moveTo>
                    <a:pt x="7144" y="7144"/>
                  </a:moveTo>
                  <a:lnTo>
                    <a:pt x="21431" y="7144"/>
                  </a:lnTo>
                  <a:lnTo>
                    <a:pt x="21431" y="179546"/>
                  </a:lnTo>
                  <a:lnTo>
                    <a:pt x="7144" y="17954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237" name="Freeform: Shape 236">
              <a:extLst>
                <a:ext uri="{FF2B5EF4-FFF2-40B4-BE49-F238E27FC236}">
                  <a16:creationId xmlns:a16="http://schemas.microsoft.com/office/drawing/2014/main" id="{1FC35475-E0A6-409E-932E-5D2B4F8A1309}"/>
                </a:ext>
              </a:extLst>
            </p:cNvPr>
            <p:cNvSpPr/>
            <p:nvPr/>
          </p:nvSpPr>
          <p:spPr>
            <a:xfrm>
              <a:off x="6206013" y="2959804"/>
              <a:ext cx="142875" cy="180975"/>
            </a:xfrm>
            <a:custGeom>
              <a:avLst/>
              <a:gdLst>
                <a:gd name="connsiteX0" fmla="*/ 21431 w 142875"/>
                <a:gd name="connsiteY0" fmla="*/ 30956 h 180975"/>
                <a:gd name="connsiteX1" fmla="*/ 21431 w 142875"/>
                <a:gd name="connsiteY1" fmla="*/ 179546 h 180975"/>
                <a:gd name="connsiteX2" fmla="*/ 7144 w 142875"/>
                <a:gd name="connsiteY2" fmla="*/ 179546 h 180975"/>
                <a:gd name="connsiteX3" fmla="*/ 7144 w 142875"/>
                <a:gd name="connsiteY3" fmla="*/ 7144 h 180975"/>
                <a:gd name="connsiteX4" fmla="*/ 21431 w 142875"/>
                <a:gd name="connsiteY4" fmla="*/ 7144 h 180975"/>
                <a:gd name="connsiteX5" fmla="*/ 130016 w 142875"/>
                <a:gd name="connsiteY5" fmla="*/ 153829 h 180975"/>
                <a:gd name="connsiteX6" fmla="*/ 130016 w 142875"/>
                <a:gd name="connsiteY6" fmla="*/ 7144 h 180975"/>
                <a:gd name="connsiteX7" fmla="*/ 144304 w 142875"/>
                <a:gd name="connsiteY7" fmla="*/ 7144 h 180975"/>
                <a:gd name="connsiteX8" fmla="*/ 144304 w 142875"/>
                <a:gd name="connsiteY8" fmla="*/ 179546 h 180975"/>
                <a:gd name="connsiteX9" fmla="*/ 130016 w 142875"/>
                <a:gd name="connsiteY9" fmla="*/ 179546 h 180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42875" h="180975">
                  <a:moveTo>
                    <a:pt x="21431" y="30956"/>
                  </a:moveTo>
                  <a:lnTo>
                    <a:pt x="21431" y="179546"/>
                  </a:lnTo>
                  <a:lnTo>
                    <a:pt x="7144" y="179546"/>
                  </a:lnTo>
                  <a:lnTo>
                    <a:pt x="7144" y="7144"/>
                  </a:lnTo>
                  <a:lnTo>
                    <a:pt x="21431" y="7144"/>
                  </a:lnTo>
                  <a:lnTo>
                    <a:pt x="130016" y="153829"/>
                  </a:lnTo>
                  <a:lnTo>
                    <a:pt x="130016" y="7144"/>
                  </a:lnTo>
                  <a:lnTo>
                    <a:pt x="144304" y="7144"/>
                  </a:lnTo>
                  <a:lnTo>
                    <a:pt x="144304" y="179546"/>
                  </a:lnTo>
                  <a:lnTo>
                    <a:pt x="130016" y="17954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238" name="Freeform: Shape 237">
              <a:extLst>
                <a:ext uri="{FF2B5EF4-FFF2-40B4-BE49-F238E27FC236}">
                  <a16:creationId xmlns:a16="http://schemas.microsoft.com/office/drawing/2014/main" id="{55D62ACE-DBBA-46F4-8462-7687CAF9DDE2}"/>
                </a:ext>
              </a:extLst>
            </p:cNvPr>
            <p:cNvSpPr/>
            <p:nvPr/>
          </p:nvSpPr>
          <p:spPr>
            <a:xfrm>
              <a:off x="4883943" y="3244601"/>
              <a:ext cx="171450" cy="190500"/>
            </a:xfrm>
            <a:custGeom>
              <a:avLst/>
              <a:gdLst>
                <a:gd name="connsiteX0" fmla="*/ 97631 w 171450"/>
                <a:gd name="connsiteY0" fmla="*/ 7144 h 190500"/>
                <a:gd name="connsiteX1" fmla="*/ 167164 w 171450"/>
                <a:gd name="connsiteY1" fmla="*/ 43339 h 190500"/>
                <a:gd name="connsiteX2" fmla="*/ 142399 w 171450"/>
                <a:gd name="connsiteY2" fmla="*/ 57626 h 190500"/>
                <a:gd name="connsiteX3" fmla="*/ 97631 w 171450"/>
                <a:gd name="connsiteY3" fmla="*/ 34766 h 190500"/>
                <a:gd name="connsiteX4" fmla="*/ 38576 w 171450"/>
                <a:gd name="connsiteY4" fmla="*/ 96679 h 190500"/>
                <a:gd name="connsiteX5" fmla="*/ 97631 w 171450"/>
                <a:gd name="connsiteY5" fmla="*/ 159544 h 190500"/>
                <a:gd name="connsiteX6" fmla="*/ 138589 w 171450"/>
                <a:gd name="connsiteY6" fmla="*/ 144304 h 190500"/>
                <a:gd name="connsiteX7" fmla="*/ 138589 w 171450"/>
                <a:gd name="connsiteY7" fmla="*/ 117634 h 190500"/>
                <a:gd name="connsiteX8" fmla="*/ 87154 w 171450"/>
                <a:gd name="connsiteY8" fmla="*/ 117634 h 190500"/>
                <a:gd name="connsiteX9" fmla="*/ 87154 w 171450"/>
                <a:gd name="connsiteY9" fmla="*/ 90964 h 190500"/>
                <a:gd name="connsiteX10" fmla="*/ 169069 w 171450"/>
                <a:gd name="connsiteY10" fmla="*/ 90964 h 190500"/>
                <a:gd name="connsiteX11" fmla="*/ 169069 w 171450"/>
                <a:gd name="connsiteY11" fmla="*/ 155734 h 190500"/>
                <a:gd name="connsiteX12" fmla="*/ 97631 w 171450"/>
                <a:gd name="connsiteY12" fmla="*/ 187166 h 190500"/>
                <a:gd name="connsiteX13" fmla="*/ 7144 w 171450"/>
                <a:gd name="connsiteY13" fmla="*/ 97631 h 190500"/>
                <a:gd name="connsiteX14" fmla="*/ 97631 w 171450"/>
                <a:gd name="connsiteY14" fmla="*/ 7144 h 190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71450" h="190500">
                  <a:moveTo>
                    <a:pt x="97631" y="7144"/>
                  </a:moveTo>
                  <a:cubicBezTo>
                    <a:pt x="130969" y="7144"/>
                    <a:pt x="152876" y="23336"/>
                    <a:pt x="167164" y="43339"/>
                  </a:cubicBezTo>
                  <a:lnTo>
                    <a:pt x="142399" y="57626"/>
                  </a:lnTo>
                  <a:cubicBezTo>
                    <a:pt x="133826" y="44291"/>
                    <a:pt x="116681" y="34766"/>
                    <a:pt x="97631" y="34766"/>
                  </a:cubicBezTo>
                  <a:cubicBezTo>
                    <a:pt x="63341" y="34766"/>
                    <a:pt x="38576" y="60484"/>
                    <a:pt x="38576" y="96679"/>
                  </a:cubicBezTo>
                  <a:cubicBezTo>
                    <a:pt x="38576" y="132874"/>
                    <a:pt x="64294" y="159544"/>
                    <a:pt x="97631" y="159544"/>
                  </a:cubicBezTo>
                  <a:cubicBezTo>
                    <a:pt x="114776" y="159544"/>
                    <a:pt x="130969" y="150971"/>
                    <a:pt x="138589" y="144304"/>
                  </a:cubicBezTo>
                  <a:lnTo>
                    <a:pt x="138589" y="117634"/>
                  </a:lnTo>
                  <a:lnTo>
                    <a:pt x="87154" y="117634"/>
                  </a:lnTo>
                  <a:lnTo>
                    <a:pt x="87154" y="90964"/>
                  </a:lnTo>
                  <a:lnTo>
                    <a:pt x="169069" y="90964"/>
                  </a:lnTo>
                  <a:lnTo>
                    <a:pt x="169069" y="155734"/>
                  </a:lnTo>
                  <a:cubicBezTo>
                    <a:pt x="151924" y="174784"/>
                    <a:pt x="128111" y="187166"/>
                    <a:pt x="97631" y="187166"/>
                  </a:cubicBezTo>
                  <a:cubicBezTo>
                    <a:pt x="48101" y="187166"/>
                    <a:pt x="7144" y="151924"/>
                    <a:pt x="7144" y="97631"/>
                  </a:cubicBezTo>
                  <a:cubicBezTo>
                    <a:pt x="7144" y="42386"/>
                    <a:pt x="48101" y="7144"/>
                    <a:pt x="97631" y="7144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239" name="Freeform: Shape 238">
              <a:extLst>
                <a:ext uri="{FF2B5EF4-FFF2-40B4-BE49-F238E27FC236}">
                  <a16:creationId xmlns:a16="http://schemas.microsoft.com/office/drawing/2014/main" id="{58BF381C-A3EB-44BB-99E6-383599867156}"/>
                </a:ext>
              </a:extLst>
            </p:cNvPr>
            <p:cNvSpPr/>
            <p:nvPr/>
          </p:nvSpPr>
          <p:spPr>
            <a:xfrm>
              <a:off x="5143976" y="3247459"/>
              <a:ext cx="123825" cy="180975"/>
            </a:xfrm>
            <a:custGeom>
              <a:avLst/>
              <a:gdLst>
                <a:gd name="connsiteX0" fmla="*/ 7144 w 123825"/>
                <a:gd name="connsiteY0" fmla="*/ 7144 h 180975"/>
                <a:gd name="connsiteX1" fmla="*/ 125254 w 123825"/>
                <a:gd name="connsiteY1" fmla="*/ 7144 h 180975"/>
                <a:gd name="connsiteX2" fmla="*/ 125254 w 123825"/>
                <a:gd name="connsiteY2" fmla="*/ 33814 h 180975"/>
                <a:gd name="connsiteX3" fmla="*/ 37624 w 123825"/>
                <a:gd name="connsiteY3" fmla="*/ 33814 h 180975"/>
                <a:gd name="connsiteX4" fmla="*/ 37624 w 123825"/>
                <a:gd name="connsiteY4" fmla="*/ 78581 h 180975"/>
                <a:gd name="connsiteX5" fmla="*/ 123349 w 123825"/>
                <a:gd name="connsiteY5" fmla="*/ 78581 h 180975"/>
                <a:gd name="connsiteX6" fmla="*/ 123349 w 123825"/>
                <a:gd name="connsiteY6" fmla="*/ 105251 h 180975"/>
                <a:gd name="connsiteX7" fmla="*/ 37624 w 123825"/>
                <a:gd name="connsiteY7" fmla="*/ 105251 h 180975"/>
                <a:gd name="connsiteX8" fmla="*/ 37624 w 123825"/>
                <a:gd name="connsiteY8" fmla="*/ 152876 h 180975"/>
                <a:gd name="connsiteX9" fmla="*/ 125254 w 123825"/>
                <a:gd name="connsiteY9" fmla="*/ 152876 h 180975"/>
                <a:gd name="connsiteX10" fmla="*/ 125254 w 123825"/>
                <a:gd name="connsiteY10" fmla="*/ 179546 h 180975"/>
                <a:gd name="connsiteX11" fmla="*/ 7144 w 123825"/>
                <a:gd name="connsiteY11" fmla="*/ 179546 h 180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3825" h="180975">
                  <a:moveTo>
                    <a:pt x="7144" y="7144"/>
                  </a:moveTo>
                  <a:lnTo>
                    <a:pt x="125254" y="7144"/>
                  </a:lnTo>
                  <a:lnTo>
                    <a:pt x="125254" y="33814"/>
                  </a:lnTo>
                  <a:lnTo>
                    <a:pt x="37624" y="33814"/>
                  </a:lnTo>
                  <a:lnTo>
                    <a:pt x="37624" y="78581"/>
                  </a:lnTo>
                  <a:lnTo>
                    <a:pt x="123349" y="78581"/>
                  </a:lnTo>
                  <a:lnTo>
                    <a:pt x="123349" y="105251"/>
                  </a:lnTo>
                  <a:lnTo>
                    <a:pt x="37624" y="105251"/>
                  </a:lnTo>
                  <a:lnTo>
                    <a:pt x="37624" y="152876"/>
                  </a:lnTo>
                  <a:lnTo>
                    <a:pt x="125254" y="152876"/>
                  </a:lnTo>
                  <a:lnTo>
                    <a:pt x="125254" y="179546"/>
                  </a:lnTo>
                  <a:lnTo>
                    <a:pt x="7144" y="17954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240" name="Freeform: Shape 239">
              <a:extLst>
                <a:ext uri="{FF2B5EF4-FFF2-40B4-BE49-F238E27FC236}">
                  <a16:creationId xmlns:a16="http://schemas.microsoft.com/office/drawing/2014/main" id="{78BDF5E3-F1D2-43F4-8A64-D2709C416D0F}"/>
                </a:ext>
              </a:extLst>
            </p:cNvPr>
            <p:cNvSpPr/>
            <p:nvPr/>
          </p:nvSpPr>
          <p:spPr>
            <a:xfrm>
              <a:off x="5360193" y="3247459"/>
              <a:ext cx="161925" cy="180975"/>
            </a:xfrm>
            <a:custGeom>
              <a:avLst/>
              <a:gdLst>
                <a:gd name="connsiteX0" fmla="*/ 36671 w 161925"/>
                <a:gd name="connsiteY0" fmla="*/ 53816 h 180975"/>
                <a:gd name="connsiteX1" fmla="*/ 36671 w 161925"/>
                <a:gd name="connsiteY1" fmla="*/ 179546 h 180975"/>
                <a:gd name="connsiteX2" fmla="*/ 7144 w 161925"/>
                <a:gd name="connsiteY2" fmla="*/ 179546 h 180975"/>
                <a:gd name="connsiteX3" fmla="*/ 7144 w 161925"/>
                <a:gd name="connsiteY3" fmla="*/ 7144 h 180975"/>
                <a:gd name="connsiteX4" fmla="*/ 37624 w 161925"/>
                <a:gd name="connsiteY4" fmla="*/ 7144 h 180975"/>
                <a:gd name="connsiteX5" fmla="*/ 126206 w 161925"/>
                <a:gd name="connsiteY5" fmla="*/ 129064 h 180975"/>
                <a:gd name="connsiteX6" fmla="*/ 126206 w 161925"/>
                <a:gd name="connsiteY6" fmla="*/ 7144 h 180975"/>
                <a:gd name="connsiteX7" fmla="*/ 155734 w 161925"/>
                <a:gd name="connsiteY7" fmla="*/ 7144 h 180975"/>
                <a:gd name="connsiteX8" fmla="*/ 155734 w 161925"/>
                <a:gd name="connsiteY8" fmla="*/ 179546 h 180975"/>
                <a:gd name="connsiteX9" fmla="*/ 127159 w 161925"/>
                <a:gd name="connsiteY9" fmla="*/ 179546 h 180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1925" h="180975">
                  <a:moveTo>
                    <a:pt x="36671" y="53816"/>
                  </a:moveTo>
                  <a:lnTo>
                    <a:pt x="36671" y="179546"/>
                  </a:lnTo>
                  <a:lnTo>
                    <a:pt x="7144" y="179546"/>
                  </a:lnTo>
                  <a:lnTo>
                    <a:pt x="7144" y="7144"/>
                  </a:lnTo>
                  <a:lnTo>
                    <a:pt x="37624" y="7144"/>
                  </a:lnTo>
                  <a:lnTo>
                    <a:pt x="126206" y="129064"/>
                  </a:lnTo>
                  <a:lnTo>
                    <a:pt x="126206" y="7144"/>
                  </a:lnTo>
                  <a:lnTo>
                    <a:pt x="155734" y="7144"/>
                  </a:lnTo>
                  <a:lnTo>
                    <a:pt x="155734" y="179546"/>
                  </a:lnTo>
                  <a:lnTo>
                    <a:pt x="127159" y="17954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241" name="Freeform: Shape 240">
              <a:extLst>
                <a:ext uri="{FF2B5EF4-FFF2-40B4-BE49-F238E27FC236}">
                  <a16:creationId xmlns:a16="http://schemas.microsoft.com/office/drawing/2014/main" id="{3AB223DA-EBBB-4C15-9853-CFB60923FF12}"/>
                </a:ext>
              </a:extLst>
            </p:cNvPr>
            <p:cNvSpPr/>
            <p:nvPr/>
          </p:nvSpPr>
          <p:spPr>
            <a:xfrm>
              <a:off x="5612606" y="3247459"/>
              <a:ext cx="123825" cy="180975"/>
            </a:xfrm>
            <a:custGeom>
              <a:avLst/>
              <a:gdLst>
                <a:gd name="connsiteX0" fmla="*/ 7144 w 123825"/>
                <a:gd name="connsiteY0" fmla="*/ 7144 h 180975"/>
                <a:gd name="connsiteX1" fmla="*/ 125254 w 123825"/>
                <a:gd name="connsiteY1" fmla="*/ 7144 h 180975"/>
                <a:gd name="connsiteX2" fmla="*/ 125254 w 123825"/>
                <a:gd name="connsiteY2" fmla="*/ 33814 h 180975"/>
                <a:gd name="connsiteX3" fmla="*/ 37624 w 123825"/>
                <a:gd name="connsiteY3" fmla="*/ 33814 h 180975"/>
                <a:gd name="connsiteX4" fmla="*/ 37624 w 123825"/>
                <a:gd name="connsiteY4" fmla="*/ 78581 h 180975"/>
                <a:gd name="connsiteX5" fmla="*/ 123349 w 123825"/>
                <a:gd name="connsiteY5" fmla="*/ 78581 h 180975"/>
                <a:gd name="connsiteX6" fmla="*/ 123349 w 123825"/>
                <a:gd name="connsiteY6" fmla="*/ 105251 h 180975"/>
                <a:gd name="connsiteX7" fmla="*/ 37624 w 123825"/>
                <a:gd name="connsiteY7" fmla="*/ 105251 h 180975"/>
                <a:gd name="connsiteX8" fmla="*/ 37624 w 123825"/>
                <a:gd name="connsiteY8" fmla="*/ 152876 h 180975"/>
                <a:gd name="connsiteX9" fmla="*/ 125254 w 123825"/>
                <a:gd name="connsiteY9" fmla="*/ 152876 h 180975"/>
                <a:gd name="connsiteX10" fmla="*/ 125254 w 123825"/>
                <a:gd name="connsiteY10" fmla="*/ 179546 h 180975"/>
                <a:gd name="connsiteX11" fmla="*/ 7144 w 123825"/>
                <a:gd name="connsiteY11" fmla="*/ 179546 h 180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3825" h="180975">
                  <a:moveTo>
                    <a:pt x="7144" y="7144"/>
                  </a:moveTo>
                  <a:lnTo>
                    <a:pt x="125254" y="7144"/>
                  </a:lnTo>
                  <a:lnTo>
                    <a:pt x="125254" y="33814"/>
                  </a:lnTo>
                  <a:lnTo>
                    <a:pt x="37624" y="33814"/>
                  </a:lnTo>
                  <a:lnTo>
                    <a:pt x="37624" y="78581"/>
                  </a:lnTo>
                  <a:lnTo>
                    <a:pt x="123349" y="78581"/>
                  </a:lnTo>
                  <a:lnTo>
                    <a:pt x="123349" y="105251"/>
                  </a:lnTo>
                  <a:lnTo>
                    <a:pt x="37624" y="105251"/>
                  </a:lnTo>
                  <a:lnTo>
                    <a:pt x="37624" y="152876"/>
                  </a:lnTo>
                  <a:lnTo>
                    <a:pt x="125254" y="152876"/>
                  </a:lnTo>
                  <a:lnTo>
                    <a:pt x="125254" y="179546"/>
                  </a:lnTo>
                  <a:lnTo>
                    <a:pt x="7144" y="17954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242" name="Freeform: Shape 241">
              <a:extLst>
                <a:ext uri="{FF2B5EF4-FFF2-40B4-BE49-F238E27FC236}">
                  <a16:creationId xmlns:a16="http://schemas.microsoft.com/office/drawing/2014/main" id="{7595E935-11C7-46A1-9835-FB854F7F5557}"/>
                </a:ext>
              </a:extLst>
            </p:cNvPr>
            <p:cNvSpPr/>
            <p:nvPr/>
          </p:nvSpPr>
          <p:spPr>
            <a:xfrm>
              <a:off x="5828823" y="3247459"/>
              <a:ext cx="142875" cy="180975"/>
            </a:xfrm>
            <a:custGeom>
              <a:avLst/>
              <a:gdLst>
                <a:gd name="connsiteX0" fmla="*/ 78581 w 142875"/>
                <a:gd name="connsiteY0" fmla="*/ 33814 h 180975"/>
                <a:gd name="connsiteX1" fmla="*/ 37624 w 142875"/>
                <a:gd name="connsiteY1" fmla="*/ 33814 h 180975"/>
                <a:gd name="connsiteX2" fmla="*/ 37624 w 142875"/>
                <a:gd name="connsiteY2" fmla="*/ 88106 h 180975"/>
                <a:gd name="connsiteX3" fmla="*/ 78581 w 142875"/>
                <a:gd name="connsiteY3" fmla="*/ 88106 h 180975"/>
                <a:gd name="connsiteX4" fmla="*/ 108109 w 142875"/>
                <a:gd name="connsiteY4" fmla="*/ 60484 h 180975"/>
                <a:gd name="connsiteX5" fmla="*/ 78581 w 142875"/>
                <a:gd name="connsiteY5" fmla="*/ 33814 h 180975"/>
                <a:gd name="connsiteX6" fmla="*/ 67151 w 142875"/>
                <a:gd name="connsiteY6" fmla="*/ 114776 h 180975"/>
                <a:gd name="connsiteX7" fmla="*/ 37624 w 142875"/>
                <a:gd name="connsiteY7" fmla="*/ 114776 h 180975"/>
                <a:gd name="connsiteX8" fmla="*/ 37624 w 142875"/>
                <a:gd name="connsiteY8" fmla="*/ 178594 h 180975"/>
                <a:gd name="connsiteX9" fmla="*/ 7144 w 142875"/>
                <a:gd name="connsiteY9" fmla="*/ 178594 h 180975"/>
                <a:gd name="connsiteX10" fmla="*/ 7144 w 142875"/>
                <a:gd name="connsiteY10" fmla="*/ 7144 h 180975"/>
                <a:gd name="connsiteX11" fmla="*/ 82391 w 142875"/>
                <a:gd name="connsiteY11" fmla="*/ 7144 h 180975"/>
                <a:gd name="connsiteX12" fmla="*/ 138589 w 142875"/>
                <a:gd name="connsiteY12" fmla="*/ 61436 h 180975"/>
                <a:gd name="connsiteX13" fmla="*/ 97631 w 142875"/>
                <a:gd name="connsiteY13" fmla="*/ 111919 h 180975"/>
                <a:gd name="connsiteX14" fmla="*/ 139541 w 142875"/>
                <a:gd name="connsiteY14" fmla="*/ 179546 h 180975"/>
                <a:gd name="connsiteX15" fmla="*/ 104299 w 142875"/>
                <a:gd name="connsiteY15" fmla="*/ 179546 h 180975"/>
                <a:gd name="connsiteX16" fmla="*/ 67151 w 142875"/>
                <a:gd name="connsiteY16" fmla="*/ 114776 h 180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42875" h="180975">
                  <a:moveTo>
                    <a:pt x="78581" y="33814"/>
                  </a:moveTo>
                  <a:lnTo>
                    <a:pt x="37624" y="33814"/>
                  </a:lnTo>
                  <a:lnTo>
                    <a:pt x="37624" y="88106"/>
                  </a:lnTo>
                  <a:lnTo>
                    <a:pt x="78581" y="88106"/>
                  </a:lnTo>
                  <a:cubicBezTo>
                    <a:pt x="95726" y="88106"/>
                    <a:pt x="108109" y="77629"/>
                    <a:pt x="108109" y="60484"/>
                  </a:cubicBezTo>
                  <a:cubicBezTo>
                    <a:pt x="108109" y="44291"/>
                    <a:pt x="95726" y="33814"/>
                    <a:pt x="78581" y="33814"/>
                  </a:cubicBezTo>
                  <a:moveTo>
                    <a:pt x="67151" y="114776"/>
                  </a:moveTo>
                  <a:lnTo>
                    <a:pt x="37624" y="114776"/>
                  </a:lnTo>
                  <a:lnTo>
                    <a:pt x="37624" y="178594"/>
                  </a:lnTo>
                  <a:lnTo>
                    <a:pt x="7144" y="178594"/>
                  </a:lnTo>
                  <a:lnTo>
                    <a:pt x="7144" y="7144"/>
                  </a:lnTo>
                  <a:lnTo>
                    <a:pt x="82391" y="7144"/>
                  </a:lnTo>
                  <a:cubicBezTo>
                    <a:pt x="116681" y="7144"/>
                    <a:pt x="138589" y="29051"/>
                    <a:pt x="138589" y="61436"/>
                  </a:cubicBezTo>
                  <a:cubicBezTo>
                    <a:pt x="138589" y="91916"/>
                    <a:pt x="118586" y="109061"/>
                    <a:pt x="97631" y="111919"/>
                  </a:cubicBezTo>
                  <a:lnTo>
                    <a:pt x="139541" y="179546"/>
                  </a:lnTo>
                  <a:lnTo>
                    <a:pt x="104299" y="179546"/>
                  </a:lnTo>
                  <a:lnTo>
                    <a:pt x="67151" y="11477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243" name="Freeform: Shape 242">
              <a:extLst>
                <a:ext uri="{FF2B5EF4-FFF2-40B4-BE49-F238E27FC236}">
                  <a16:creationId xmlns:a16="http://schemas.microsoft.com/office/drawing/2014/main" id="{F9C26088-1AA9-4594-917F-100FA869D2B2}"/>
                </a:ext>
              </a:extLst>
            </p:cNvPr>
            <p:cNvSpPr/>
            <p:nvPr/>
          </p:nvSpPr>
          <p:spPr>
            <a:xfrm>
              <a:off x="6039326" y="3247459"/>
              <a:ext cx="180975" cy="180975"/>
            </a:xfrm>
            <a:custGeom>
              <a:avLst/>
              <a:gdLst>
                <a:gd name="connsiteX0" fmla="*/ 62389 w 180975"/>
                <a:gd name="connsiteY0" fmla="*/ 119539 h 180975"/>
                <a:gd name="connsiteX1" fmla="*/ 127159 w 180975"/>
                <a:gd name="connsiteY1" fmla="*/ 119539 h 180975"/>
                <a:gd name="connsiteX2" fmla="*/ 94774 w 180975"/>
                <a:gd name="connsiteY2" fmla="*/ 32861 h 180975"/>
                <a:gd name="connsiteX3" fmla="*/ 62389 w 180975"/>
                <a:gd name="connsiteY3" fmla="*/ 119539 h 180975"/>
                <a:gd name="connsiteX4" fmla="*/ 134779 w 180975"/>
                <a:gd name="connsiteY4" fmla="*/ 146209 h 180975"/>
                <a:gd name="connsiteX5" fmla="*/ 52864 w 180975"/>
                <a:gd name="connsiteY5" fmla="*/ 146209 h 180975"/>
                <a:gd name="connsiteX6" fmla="*/ 40481 w 180975"/>
                <a:gd name="connsiteY6" fmla="*/ 179546 h 180975"/>
                <a:gd name="connsiteX7" fmla="*/ 7144 w 180975"/>
                <a:gd name="connsiteY7" fmla="*/ 179546 h 180975"/>
                <a:gd name="connsiteX8" fmla="*/ 74771 w 180975"/>
                <a:gd name="connsiteY8" fmla="*/ 7144 h 180975"/>
                <a:gd name="connsiteX9" fmla="*/ 112871 w 180975"/>
                <a:gd name="connsiteY9" fmla="*/ 7144 h 180975"/>
                <a:gd name="connsiteX10" fmla="*/ 180499 w 180975"/>
                <a:gd name="connsiteY10" fmla="*/ 179546 h 180975"/>
                <a:gd name="connsiteX11" fmla="*/ 147161 w 180975"/>
                <a:gd name="connsiteY11" fmla="*/ 179546 h 180975"/>
                <a:gd name="connsiteX12" fmla="*/ 134779 w 180975"/>
                <a:gd name="connsiteY12" fmla="*/ 146209 h 180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80975" h="180975">
                  <a:moveTo>
                    <a:pt x="62389" y="119539"/>
                  </a:moveTo>
                  <a:lnTo>
                    <a:pt x="127159" y="119539"/>
                  </a:lnTo>
                  <a:lnTo>
                    <a:pt x="94774" y="32861"/>
                  </a:lnTo>
                  <a:lnTo>
                    <a:pt x="62389" y="119539"/>
                  </a:lnTo>
                  <a:close/>
                  <a:moveTo>
                    <a:pt x="134779" y="146209"/>
                  </a:moveTo>
                  <a:lnTo>
                    <a:pt x="52864" y="146209"/>
                  </a:lnTo>
                  <a:lnTo>
                    <a:pt x="40481" y="179546"/>
                  </a:lnTo>
                  <a:lnTo>
                    <a:pt x="7144" y="179546"/>
                  </a:lnTo>
                  <a:lnTo>
                    <a:pt x="74771" y="7144"/>
                  </a:lnTo>
                  <a:lnTo>
                    <a:pt x="112871" y="7144"/>
                  </a:lnTo>
                  <a:lnTo>
                    <a:pt x="180499" y="179546"/>
                  </a:lnTo>
                  <a:lnTo>
                    <a:pt x="147161" y="179546"/>
                  </a:lnTo>
                  <a:lnTo>
                    <a:pt x="134779" y="146209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244" name="Freeform: Shape 243">
              <a:extLst>
                <a:ext uri="{FF2B5EF4-FFF2-40B4-BE49-F238E27FC236}">
                  <a16:creationId xmlns:a16="http://schemas.microsoft.com/office/drawing/2014/main" id="{7290804B-8F5E-4715-AC20-092F9A8F4974}"/>
                </a:ext>
              </a:extLst>
            </p:cNvPr>
            <p:cNvSpPr/>
            <p:nvPr/>
          </p:nvSpPr>
          <p:spPr>
            <a:xfrm>
              <a:off x="6270783" y="3247459"/>
              <a:ext cx="142875" cy="180975"/>
            </a:xfrm>
            <a:custGeom>
              <a:avLst/>
              <a:gdLst>
                <a:gd name="connsiteX0" fmla="*/ 59531 w 142875"/>
                <a:gd name="connsiteY0" fmla="*/ 33814 h 180975"/>
                <a:gd name="connsiteX1" fmla="*/ 7144 w 142875"/>
                <a:gd name="connsiteY1" fmla="*/ 33814 h 180975"/>
                <a:gd name="connsiteX2" fmla="*/ 7144 w 142875"/>
                <a:gd name="connsiteY2" fmla="*/ 7144 h 180975"/>
                <a:gd name="connsiteX3" fmla="*/ 142399 w 142875"/>
                <a:gd name="connsiteY3" fmla="*/ 7144 h 180975"/>
                <a:gd name="connsiteX4" fmla="*/ 142399 w 142875"/>
                <a:gd name="connsiteY4" fmla="*/ 33814 h 180975"/>
                <a:gd name="connsiteX5" fmla="*/ 90011 w 142875"/>
                <a:gd name="connsiteY5" fmla="*/ 33814 h 180975"/>
                <a:gd name="connsiteX6" fmla="*/ 90011 w 142875"/>
                <a:gd name="connsiteY6" fmla="*/ 179546 h 180975"/>
                <a:gd name="connsiteX7" fmla="*/ 59531 w 142875"/>
                <a:gd name="connsiteY7" fmla="*/ 179546 h 180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42875" h="180975">
                  <a:moveTo>
                    <a:pt x="59531" y="33814"/>
                  </a:moveTo>
                  <a:lnTo>
                    <a:pt x="7144" y="33814"/>
                  </a:lnTo>
                  <a:lnTo>
                    <a:pt x="7144" y="7144"/>
                  </a:lnTo>
                  <a:lnTo>
                    <a:pt x="142399" y="7144"/>
                  </a:lnTo>
                  <a:lnTo>
                    <a:pt x="142399" y="33814"/>
                  </a:lnTo>
                  <a:lnTo>
                    <a:pt x="90011" y="33814"/>
                  </a:lnTo>
                  <a:lnTo>
                    <a:pt x="90011" y="179546"/>
                  </a:lnTo>
                  <a:lnTo>
                    <a:pt x="59531" y="17954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245" name="Freeform: Shape 244">
              <a:extLst>
                <a:ext uri="{FF2B5EF4-FFF2-40B4-BE49-F238E27FC236}">
                  <a16:creationId xmlns:a16="http://schemas.microsoft.com/office/drawing/2014/main" id="{4D9028F0-C8E9-4CDD-951F-D83D2030E6EC}"/>
                </a:ext>
              </a:extLst>
            </p:cNvPr>
            <p:cNvSpPr/>
            <p:nvPr/>
          </p:nvSpPr>
          <p:spPr>
            <a:xfrm>
              <a:off x="6498431" y="3247459"/>
              <a:ext cx="38100" cy="180975"/>
            </a:xfrm>
            <a:custGeom>
              <a:avLst/>
              <a:gdLst>
                <a:gd name="connsiteX0" fmla="*/ 7144 w 38100"/>
                <a:gd name="connsiteY0" fmla="*/ 7144 h 180975"/>
                <a:gd name="connsiteX1" fmla="*/ 37624 w 38100"/>
                <a:gd name="connsiteY1" fmla="*/ 7144 h 180975"/>
                <a:gd name="connsiteX2" fmla="*/ 37624 w 38100"/>
                <a:gd name="connsiteY2" fmla="*/ 179546 h 180975"/>
                <a:gd name="connsiteX3" fmla="*/ 7144 w 38100"/>
                <a:gd name="connsiteY3" fmla="*/ 179546 h 180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100" h="180975">
                  <a:moveTo>
                    <a:pt x="7144" y="7144"/>
                  </a:moveTo>
                  <a:lnTo>
                    <a:pt x="37624" y="7144"/>
                  </a:lnTo>
                  <a:lnTo>
                    <a:pt x="37624" y="179546"/>
                  </a:lnTo>
                  <a:lnTo>
                    <a:pt x="7144" y="17954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246" name="Freeform: Shape 245">
              <a:extLst>
                <a:ext uri="{FF2B5EF4-FFF2-40B4-BE49-F238E27FC236}">
                  <a16:creationId xmlns:a16="http://schemas.microsoft.com/office/drawing/2014/main" id="{9F9869F0-090B-4A28-B0EB-779379DEE72A}"/>
                </a:ext>
              </a:extLst>
            </p:cNvPr>
            <p:cNvSpPr/>
            <p:nvPr/>
          </p:nvSpPr>
          <p:spPr>
            <a:xfrm>
              <a:off x="6911816" y="3247459"/>
              <a:ext cx="161925" cy="180975"/>
            </a:xfrm>
            <a:custGeom>
              <a:avLst/>
              <a:gdLst>
                <a:gd name="connsiteX0" fmla="*/ 37624 w 161925"/>
                <a:gd name="connsiteY0" fmla="*/ 53816 h 180975"/>
                <a:gd name="connsiteX1" fmla="*/ 37624 w 161925"/>
                <a:gd name="connsiteY1" fmla="*/ 179546 h 180975"/>
                <a:gd name="connsiteX2" fmla="*/ 7144 w 161925"/>
                <a:gd name="connsiteY2" fmla="*/ 179546 h 180975"/>
                <a:gd name="connsiteX3" fmla="*/ 7144 w 161925"/>
                <a:gd name="connsiteY3" fmla="*/ 7144 h 180975"/>
                <a:gd name="connsiteX4" fmla="*/ 38576 w 161925"/>
                <a:gd name="connsiteY4" fmla="*/ 7144 h 180975"/>
                <a:gd name="connsiteX5" fmla="*/ 126206 w 161925"/>
                <a:gd name="connsiteY5" fmla="*/ 129064 h 180975"/>
                <a:gd name="connsiteX6" fmla="*/ 126206 w 161925"/>
                <a:gd name="connsiteY6" fmla="*/ 7144 h 180975"/>
                <a:gd name="connsiteX7" fmla="*/ 156686 w 161925"/>
                <a:gd name="connsiteY7" fmla="*/ 7144 h 180975"/>
                <a:gd name="connsiteX8" fmla="*/ 156686 w 161925"/>
                <a:gd name="connsiteY8" fmla="*/ 179546 h 180975"/>
                <a:gd name="connsiteX9" fmla="*/ 127159 w 161925"/>
                <a:gd name="connsiteY9" fmla="*/ 179546 h 180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1925" h="180975">
                  <a:moveTo>
                    <a:pt x="37624" y="53816"/>
                  </a:moveTo>
                  <a:lnTo>
                    <a:pt x="37624" y="179546"/>
                  </a:lnTo>
                  <a:lnTo>
                    <a:pt x="7144" y="179546"/>
                  </a:lnTo>
                  <a:lnTo>
                    <a:pt x="7144" y="7144"/>
                  </a:lnTo>
                  <a:lnTo>
                    <a:pt x="38576" y="7144"/>
                  </a:lnTo>
                  <a:lnTo>
                    <a:pt x="126206" y="129064"/>
                  </a:lnTo>
                  <a:lnTo>
                    <a:pt x="126206" y="7144"/>
                  </a:lnTo>
                  <a:lnTo>
                    <a:pt x="156686" y="7144"/>
                  </a:lnTo>
                  <a:lnTo>
                    <a:pt x="156686" y="179546"/>
                  </a:lnTo>
                  <a:lnTo>
                    <a:pt x="127159" y="17954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247" name="Freeform: Shape 246">
              <a:extLst>
                <a:ext uri="{FF2B5EF4-FFF2-40B4-BE49-F238E27FC236}">
                  <a16:creationId xmlns:a16="http://schemas.microsoft.com/office/drawing/2014/main" id="{E2454E94-891D-40A9-A8C7-8BA2F3A35072}"/>
                </a:ext>
              </a:extLst>
            </p:cNvPr>
            <p:cNvSpPr/>
            <p:nvPr/>
          </p:nvSpPr>
          <p:spPr>
            <a:xfrm>
              <a:off x="7154703" y="3244601"/>
              <a:ext cx="142875" cy="190500"/>
            </a:xfrm>
            <a:custGeom>
              <a:avLst/>
              <a:gdLst>
                <a:gd name="connsiteX0" fmla="*/ 23336 w 142875"/>
                <a:gd name="connsiteY0" fmla="*/ 134779 h 190500"/>
                <a:gd name="connsiteX1" fmla="*/ 77629 w 142875"/>
                <a:gd name="connsiteY1" fmla="*/ 158591 h 190500"/>
                <a:gd name="connsiteX2" fmla="*/ 111919 w 142875"/>
                <a:gd name="connsiteY2" fmla="*/ 134779 h 190500"/>
                <a:gd name="connsiteX3" fmla="*/ 72866 w 142875"/>
                <a:gd name="connsiteY3" fmla="*/ 109061 h 190500"/>
                <a:gd name="connsiteX4" fmla="*/ 11906 w 142875"/>
                <a:gd name="connsiteY4" fmla="*/ 57626 h 190500"/>
                <a:gd name="connsiteX5" fmla="*/ 74771 w 142875"/>
                <a:gd name="connsiteY5" fmla="*/ 7144 h 190500"/>
                <a:gd name="connsiteX6" fmla="*/ 139541 w 142875"/>
                <a:gd name="connsiteY6" fmla="*/ 30956 h 190500"/>
                <a:gd name="connsiteX7" fmla="*/ 122396 w 142875"/>
                <a:gd name="connsiteY7" fmla="*/ 53816 h 190500"/>
                <a:gd name="connsiteX8" fmla="*/ 72866 w 142875"/>
                <a:gd name="connsiteY8" fmla="*/ 33814 h 190500"/>
                <a:gd name="connsiteX9" fmla="*/ 43339 w 142875"/>
                <a:gd name="connsiteY9" fmla="*/ 55721 h 190500"/>
                <a:gd name="connsiteX10" fmla="*/ 81439 w 142875"/>
                <a:gd name="connsiteY10" fmla="*/ 78581 h 190500"/>
                <a:gd name="connsiteX11" fmla="*/ 143351 w 142875"/>
                <a:gd name="connsiteY11" fmla="*/ 131921 h 190500"/>
                <a:gd name="connsiteX12" fmla="*/ 76676 w 142875"/>
                <a:gd name="connsiteY12" fmla="*/ 185261 h 190500"/>
                <a:gd name="connsiteX13" fmla="*/ 7144 w 142875"/>
                <a:gd name="connsiteY13" fmla="*/ 157639 h 190500"/>
                <a:gd name="connsiteX14" fmla="*/ 23336 w 142875"/>
                <a:gd name="connsiteY14" fmla="*/ 134779 h 190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42875" h="190500">
                  <a:moveTo>
                    <a:pt x="23336" y="134779"/>
                  </a:moveTo>
                  <a:cubicBezTo>
                    <a:pt x="34766" y="147161"/>
                    <a:pt x="53816" y="158591"/>
                    <a:pt x="77629" y="158591"/>
                  </a:cubicBezTo>
                  <a:cubicBezTo>
                    <a:pt x="102394" y="158591"/>
                    <a:pt x="111919" y="146209"/>
                    <a:pt x="111919" y="134779"/>
                  </a:cubicBezTo>
                  <a:cubicBezTo>
                    <a:pt x="111919" y="119539"/>
                    <a:pt x="93821" y="114776"/>
                    <a:pt x="72866" y="109061"/>
                  </a:cubicBezTo>
                  <a:cubicBezTo>
                    <a:pt x="44291" y="102394"/>
                    <a:pt x="11906" y="93821"/>
                    <a:pt x="11906" y="57626"/>
                  </a:cubicBezTo>
                  <a:cubicBezTo>
                    <a:pt x="11906" y="29051"/>
                    <a:pt x="36671" y="7144"/>
                    <a:pt x="74771" y="7144"/>
                  </a:cubicBezTo>
                  <a:cubicBezTo>
                    <a:pt x="101441" y="7144"/>
                    <a:pt x="123349" y="15716"/>
                    <a:pt x="139541" y="30956"/>
                  </a:cubicBezTo>
                  <a:lnTo>
                    <a:pt x="122396" y="53816"/>
                  </a:lnTo>
                  <a:cubicBezTo>
                    <a:pt x="109061" y="40481"/>
                    <a:pt x="90964" y="33814"/>
                    <a:pt x="72866" y="33814"/>
                  </a:cubicBezTo>
                  <a:cubicBezTo>
                    <a:pt x="54769" y="33814"/>
                    <a:pt x="43339" y="42386"/>
                    <a:pt x="43339" y="55721"/>
                  </a:cubicBezTo>
                  <a:cubicBezTo>
                    <a:pt x="43339" y="69056"/>
                    <a:pt x="60484" y="73819"/>
                    <a:pt x="81439" y="78581"/>
                  </a:cubicBezTo>
                  <a:cubicBezTo>
                    <a:pt x="110014" y="86201"/>
                    <a:pt x="143351" y="94774"/>
                    <a:pt x="143351" y="131921"/>
                  </a:cubicBezTo>
                  <a:cubicBezTo>
                    <a:pt x="143351" y="160496"/>
                    <a:pt x="123349" y="185261"/>
                    <a:pt x="76676" y="185261"/>
                  </a:cubicBezTo>
                  <a:cubicBezTo>
                    <a:pt x="45244" y="185261"/>
                    <a:pt x="22384" y="173831"/>
                    <a:pt x="7144" y="157639"/>
                  </a:cubicBezTo>
                  <a:lnTo>
                    <a:pt x="23336" y="134779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4251390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108">
          <p15:clr>
            <a:srgbClr val="FBAE40"/>
          </p15:clr>
        </p15:guide>
        <p15:guide id="5" orient="horz" pos="2028">
          <p15:clr>
            <a:srgbClr val="FBAE40"/>
          </p15:clr>
        </p15:guide>
        <p15:guide id="6" orient="horz" pos="2184">
          <p15:clr>
            <a:srgbClr val="FBAE40"/>
          </p15:clr>
        </p15:guide>
        <p15:guide id="8" pos="211">
          <p15:clr>
            <a:srgbClr val="FBAE40"/>
          </p15:clr>
        </p15:guide>
        <p15:guide id="10" pos="7469">
          <p15:clr>
            <a:srgbClr val="FBAE40"/>
          </p15:clr>
        </p15:guide>
        <p15:guide id="11" orient="horz" pos="4201">
          <p15:clr>
            <a:srgbClr val="FBAE40"/>
          </p15:clr>
        </p15:guide>
        <p15:guide id="12" orient="horz" pos="2316">
          <p15:clr>
            <a:srgbClr val="FBAE40"/>
          </p15:clr>
        </p15:guide>
        <p15:guide id="13" orient="horz" pos="2520">
          <p15:clr>
            <a:srgbClr val="FBAE40"/>
          </p15:clr>
        </p15:guide>
        <p15:guide id="14" orient="horz" pos="2592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bg>
      <p:bgPr>
        <a:solidFill>
          <a:srgbClr val="83CBC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11695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108">
          <p15:clr>
            <a:srgbClr val="FBAE40"/>
          </p15:clr>
        </p15:guide>
        <p15:guide id="5" orient="horz" pos="2028">
          <p15:clr>
            <a:srgbClr val="FBAE40"/>
          </p15:clr>
        </p15:guide>
        <p15:guide id="6" orient="horz" pos="2184">
          <p15:clr>
            <a:srgbClr val="FBAE40"/>
          </p15:clr>
        </p15:guide>
        <p15:guide id="8" pos="211">
          <p15:clr>
            <a:srgbClr val="FBAE40"/>
          </p15:clr>
        </p15:guide>
        <p15:guide id="10" pos="7469">
          <p15:clr>
            <a:srgbClr val="FBAE40"/>
          </p15:clr>
        </p15:guide>
        <p15:guide id="11" orient="horz" pos="4201">
          <p15:clr>
            <a:srgbClr val="FBAE40"/>
          </p15:clr>
        </p15:guide>
        <p15:guide id="12" orient="horz" pos="2316">
          <p15:clr>
            <a:srgbClr val="FBAE40"/>
          </p15:clr>
        </p15:guide>
        <p15:guide id="13" orient="horz" pos="2520">
          <p15:clr>
            <a:srgbClr val="FBAE40"/>
          </p15:clr>
        </p15:guide>
        <p15:guide id="14" orient="horz" pos="2592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2286E5EC-5E6A-4F62-A187-BC1DF70C6592}"/>
              </a:ext>
            </a:extLst>
          </p:cNvPr>
          <p:cNvGrpSpPr/>
          <p:nvPr userDrawn="1"/>
        </p:nvGrpSpPr>
        <p:grpSpPr>
          <a:xfrm>
            <a:off x="-1676400" y="4991100"/>
            <a:ext cx="5837642" cy="981075"/>
            <a:chOff x="7229475" y="695325"/>
            <a:chExt cx="5837642" cy="981075"/>
          </a:xfrm>
        </p:grpSpPr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BEC72F19-59EB-4CF8-865D-614A7373881A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7229475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71F4F2A1-C51C-4D87-AE4A-86DD6E25ADC4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7389561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A385BB5A-7C6C-4A77-BCB3-F7639262C5B0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7549647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59ECCB67-FDE3-44C0-B7F9-FA7A1231FE82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7709733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A173E8D1-8205-4015-857F-6E60A3A2A765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7869819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03796412-33EA-4CA2-A57A-238E5D1591F1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8029905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C3603FD2-C130-4661-AA49-126F9DB83C1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8189991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5A966486-7390-48DA-865B-749827023108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8350077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4A7D9E03-FD0D-4707-8DE4-9392AD5CEB9F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8510163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61C0ABD-A651-438B-A940-815BBD103ED5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8670249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E8BEC881-A002-4683-BB24-48AA3CEAE313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8830335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40D63C28-4D21-43C2-A6C5-A3CD5DF51100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9150507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E8408F77-8DB3-48FF-8FCF-BFFF26D8C438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9310593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B1F6448-A6C7-4B34-A74B-D62599CDA1F6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9470679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C7F0AF32-1E92-4225-A0ED-5D3C2A13C1D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9630765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6D5A2340-93C5-445D-8424-1CB0EAB42B0B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9790851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F32577D-F4C4-4562-B01F-A753EE23D1EC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9950937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D771274D-53DF-4127-B312-57F766901178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0111023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CD0F6CC1-4B67-40EA-8E0F-14A8A602819F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0271109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115C6580-A96B-43D2-8910-EAA160BB9C0D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0431195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6281C0E-904A-4D75-BD24-BB4179F80FA4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0751367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9A1147D3-834D-48B1-B703-8D43D1910303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0911453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F93B7496-842B-46A5-92A7-3A7C4C68AA4D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071539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0734FB0-ACF6-4451-82FE-768787CFC982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231625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2A75221C-91A4-417B-B584-88DFBEC92B66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391711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42819C89-0516-4966-9362-0D072E28F841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551797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1A7A6F19-D022-492F-9F04-48A954903DBF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711883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59D456F4-D094-43C9-AE46-5A201256A0E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871969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79656250-C5B4-4772-9CBB-DF47D0F7F36C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2032067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71960266-7364-4F23-A96A-847FD4749C5E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8990421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15F72BFD-22C2-48BB-9607-EEC4F299AC10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0591281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Block Arc 34">
            <a:extLst>
              <a:ext uri="{FF2B5EF4-FFF2-40B4-BE49-F238E27FC236}">
                <a16:creationId xmlns:a16="http://schemas.microsoft.com/office/drawing/2014/main" id="{88E847B0-36E3-4242-9A21-C89B53F4427C}"/>
              </a:ext>
            </a:extLst>
          </p:cNvPr>
          <p:cNvSpPr/>
          <p:nvPr userDrawn="1"/>
        </p:nvSpPr>
        <p:spPr>
          <a:xfrm>
            <a:off x="9897020" y="-510901"/>
            <a:ext cx="2922096" cy="2922096"/>
          </a:xfrm>
          <a:prstGeom prst="blockArc">
            <a:avLst>
              <a:gd name="adj1" fmla="val 2058105"/>
              <a:gd name="adj2" fmla="val 5025590"/>
              <a:gd name="adj3" fmla="val 526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B97C82CA-7602-44D2-A12E-C583130B0757}"/>
              </a:ext>
            </a:extLst>
          </p:cNvPr>
          <p:cNvSpPr/>
          <p:nvPr userDrawn="1"/>
        </p:nvSpPr>
        <p:spPr>
          <a:xfrm>
            <a:off x="9950367" y="-457554"/>
            <a:ext cx="2815403" cy="2815403"/>
          </a:xfrm>
          <a:prstGeom prst="ellipse">
            <a:avLst/>
          </a:prstGeom>
          <a:noFill/>
          <a:ln w="19050">
            <a:solidFill>
              <a:schemeClr val="bg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AD118ED9-1C26-41C8-A46D-38422A024561}"/>
              </a:ext>
            </a:extLst>
          </p:cNvPr>
          <p:cNvSpPr/>
          <p:nvPr userDrawn="1"/>
        </p:nvSpPr>
        <p:spPr>
          <a:xfrm>
            <a:off x="0" y="6669088"/>
            <a:ext cx="5384800" cy="1889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08763D06-7CC1-4176-9927-C5F47CE99FB1}"/>
              </a:ext>
            </a:extLst>
          </p:cNvPr>
          <p:cNvSpPr/>
          <p:nvPr userDrawn="1"/>
        </p:nvSpPr>
        <p:spPr>
          <a:xfrm>
            <a:off x="6807200" y="0"/>
            <a:ext cx="5384800" cy="1889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9" name="Title 1">
            <a:extLst>
              <a:ext uri="{FF2B5EF4-FFF2-40B4-BE49-F238E27FC236}">
                <a16:creationId xmlns:a16="http://schemas.microsoft.com/office/drawing/2014/main" id="{A9690A8D-9B57-46F2-85C9-0E8B23F214F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63367" y="3270619"/>
            <a:ext cx="7665266" cy="316762"/>
          </a:xfrm>
        </p:spPr>
        <p:txBody>
          <a:bodyPr>
            <a:noAutofit/>
          </a:bodyPr>
          <a:lstStyle>
            <a:lvl1pPr algn="ctr">
              <a:defRPr sz="23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97567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108">
          <p15:clr>
            <a:srgbClr val="FBAE40"/>
          </p15:clr>
        </p15:guide>
        <p15:guide id="5" orient="horz" pos="2296">
          <p15:clr>
            <a:srgbClr val="FBAE40"/>
          </p15:clr>
        </p15:guide>
        <p15:guide id="6" orient="horz" pos="2137">
          <p15:clr>
            <a:srgbClr val="FBAE40"/>
          </p15:clr>
        </p15:guide>
        <p15:guide id="8" pos="211">
          <p15:clr>
            <a:srgbClr val="FBAE40"/>
          </p15:clr>
        </p15:guide>
        <p15:guide id="10" pos="7469">
          <p15:clr>
            <a:srgbClr val="FBAE40"/>
          </p15:clr>
        </p15:guide>
        <p15:guide id="11" orient="horz" pos="420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le Slide">
    <p:bg>
      <p:bgPr>
        <a:solidFill>
          <a:srgbClr val="83CBC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2286E5EC-5E6A-4F62-A187-BC1DF70C6592}"/>
              </a:ext>
            </a:extLst>
          </p:cNvPr>
          <p:cNvGrpSpPr/>
          <p:nvPr userDrawn="1"/>
        </p:nvGrpSpPr>
        <p:grpSpPr>
          <a:xfrm>
            <a:off x="-1676400" y="4991100"/>
            <a:ext cx="5837642" cy="981075"/>
            <a:chOff x="7229475" y="695325"/>
            <a:chExt cx="5837642" cy="981075"/>
          </a:xfrm>
        </p:grpSpPr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BEC72F19-59EB-4CF8-865D-614A7373881A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7229475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71F4F2A1-C51C-4D87-AE4A-86DD6E25ADC4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7389561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A385BB5A-7C6C-4A77-BCB3-F7639262C5B0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7549647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59ECCB67-FDE3-44C0-B7F9-FA7A1231FE82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7709733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A173E8D1-8205-4015-857F-6E60A3A2A765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7869819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03796412-33EA-4CA2-A57A-238E5D1591F1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8029905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C3603FD2-C130-4661-AA49-126F9DB83C1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8189991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5A966486-7390-48DA-865B-749827023108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8350077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4A7D9E03-FD0D-4707-8DE4-9392AD5CEB9F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8510163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61C0ABD-A651-438B-A940-815BBD103ED5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8670249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E8BEC881-A002-4683-BB24-48AA3CEAE313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8830335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40D63C28-4D21-43C2-A6C5-A3CD5DF51100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9150507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E8408F77-8DB3-48FF-8FCF-BFFF26D8C438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9310593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B1F6448-A6C7-4B34-A74B-D62599CDA1F6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9470679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C7F0AF32-1E92-4225-A0ED-5D3C2A13C1D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9630765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6D5A2340-93C5-445D-8424-1CB0EAB42B0B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9790851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F32577D-F4C4-4562-B01F-A753EE23D1EC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9950937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D771274D-53DF-4127-B312-57F766901178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0111023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CD0F6CC1-4B67-40EA-8E0F-14A8A602819F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0271109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115C6580-A96B-43D2-8910-EAA160BB9C0D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0431195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6281C0E-904A-4D75-BD24-BB4179F80FA4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0751367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9A1147D3-834D-48B1-B703-8D43D1910303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0911453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F93B7496-842B-46A5-92A7-3A7C4C68AA4D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071539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0734FB0-ACF6-4451-82FE-768787CFC982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231625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2A75221C-91A4-417B-B584-88DFBEC92B66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391711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42819C89-0516-4966-9362-0D072E28F841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551797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1A7A6F19-D022-492F-9F04-48A954903DBF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711883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59D456F4-D094-43C9-AE46-5A201256A0E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871969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79656250-C5B4-4772-9CBB-DF47D0F7F36C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2032067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71960266-7364-4F23-A96A-847FD4749C5E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8990421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15F72BFD-22C2-48BB-9607-EEC4F299AC10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0591281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Block Arc 34">
            <a:extLst>
              <a:ext uri="{FF2B5EF4-FFF2-40B4-BE49-F238E27FC236}">
                <a16:creationId xmlns:a16="http://schemas.microsoft.com/office/drawing/2014/main" id="{88E847B0-36E3-4242-9A21-C89B53F4427C}"/>
              </a:ext>
            </a:extLst>
          </p:cNvPr>
          <p:cNvSpPr/>
          <p:nvPr userDrawn="1"/>
        </p:nvSpPr>
        <p:spPr>
          <a:xfrm>
            <a:off x="9897020" y="-510901"/>
            <a:ext cx="2922096" cy="2922096"/>
          </a:xfrm>
          <a:prstGeom prst="blockArc">
            <a:avLst>
              <a:gd name="adj1" fmla="val 2058105"/>
              <a:gd name="adj2" fmla="val 5025590"/>
              <a:gd name="adj3" fmla="val 526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B97C82CA-7602-44D2-A12E-C583130B0757}"/>
              </a:ext>
            </a:extLst>
          </p:cNvPr>
          <p:cNvSpPr/>
          <p:nvPr userDrawn="1"/>
        </p:nvSpPr>
        <p:spPr>
          <a:xfrm>
            <a:off x="9950367" y="-457554"/>
            <a:ext cx="2815403" cy="2815403"/>
          </a:xfrm>
          <a:prstGeom prst="ellipse">
            <a:avLst/>
          </a:prstGeom>
          <a:noFill/>
          <a:ln w="19050">
            <a:solidFill>
              <a:schemeClr val="bg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AD118ED9-1C26-41C8-A46D-38422A024561}"/>
              </a:ext>
            </a:extLst>
          </p:cNvPr>
          <p:cNvSpPr/>
          <p:nvPr userDrawn="1"/>
        </p:nvSpPr>
        <p:spPr>
          <a:xfrm>
            <a:off x="0" y="6669088"/>
            <a:ext cx="5384800" cy="1889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08763D06-7CC1-4176-9927-C5F47CE99FB1}"/>
              </a:ext>
            </a:extLst>
          </p:cNvPr>
          <p:cNvSpPr/>
          <p:nvPr userDrawn="1"/>
        </p:nvSpPr>
        <p:spPr>
          <a:xfrm>
            <a:off x="6807200" y="0"/>
            <a:ext cx="5384800" cy="1889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F3A55868-C646-420F-9484-45FC9762B437}"/>
              </a:ext>
            </a:extLst>
          </p:cNvPr>
          <p:cNvSpPr/>
          <p:nvPr userDrawn="1"/>
        </p:nvSpPr>
        <p:spPr>
          <a:xfrm>
            <a:off x="-161092" y="1047868"/>
            <a:ext cx="819032" cy="819032"/>
          </a:xfrm>
          <a:prstGeom prst="ellipse">
            <a:avLst/>
          </a:prstGeom>
          <a:solidFill>
            <a:srgbClr val="191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9" name="Title 1">
            <a:extLst>
              <a:ext uri="{FF2B5EF4-FFF2-40B4-BE49-F238E27FC236}">
                <a16:creationId xmlns:a16="http://schemas.microsoft.com/office/drawing/2014/main" id="{E8ACCD84-E8AF-4292-BA63-7074F1864B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63367" y="3270619"/>
            <a:ext cx="7665266" cy="316762"/>
          </a:xfrm>
        </p:spPr>
        <p:txBody>
          <a:bodyPr>
            <a:noAutofit/>
          </a:bodyPr>
          <a:lstStyle>
            <a:lvl1pPr algn="ctr">
              <a:defRPr sz="23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32656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108">
          <p15:clr>
            <a:srgbClr val="FBAE40"/>
          </p15:clr>
        </p15:guide>
        <p15:guide id="5" orient="horz" pos="2296">
          <p15:clr>
            <a:srgbClr val="FBAE40"/>
          </p15:clr>
        </p15:guide>
        <p15:guide id="6" orient="horz" pos="2137">
          <p15:clr>
            <a:srgbClr val="FBAE40"/>
          </p15:clr>
        </p15:guide>
        <p15:guide id="8" pos="211">
          <p15:clr>
            <a:srgbClr val="FBAE40"/>
          </p15:clr>
        </p15:guide>
        <p15:guide id="10" pos="7469">
          <p15:clr>
            <a:srgbClr val="FBAE40"/>
          </p15:clr>
        </p15:guide>
        <p15:guide id="11" orient="horz" pos="420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le Slide">
    <p:bg>
      <p:bgPr>
        <a:solidFill>
          <a:srgbClr val="83CBC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2286E5EC-5E6A-4F62-A187-BC1DF70C6592}"/>
              </a:ext>
            </a:extLst>
          </p:cNvPr>
          <p:cNvGrpSpPr/>
          <p:nvPr userDrawn="1"/>
        </p:nvGrpSpPr>
        <p:grpSpPr>
          <a:xfrm>
            <a:off x="-1676400" y="4991100"/>
            <a:ext cx="5837642" cy="981075"/>
            <a:chOff x="7229475" y="695325"/>
            <a:chExt cx="5837642" cy="981075"/>
          </a:xfrm>
        </p:grpSpPr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BEC72F19-59EB-4CF8-865D-614A7373881A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7229475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71F4F2A1-C51C-4D87-AE4A-86DD6E25ADC4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7389561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A385BB5A-7C6C-4A77-BCB3-F7639262C5B0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7549647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59ECCB67-FDE3-44C0-B7F9-FA7A1231FE82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7709733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A173E8D1-8205-4015-857F-6E60A3A2A765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7869819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03796412-33EA-4CA2-A57A-238E5D1591F1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8029905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C3603FD2-C130-4661-AA49-126F9DB83C1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8189991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5A966486-7390-48DA-865B-749827023108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8350077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4A7D9E03-FD0D-4707-8DE4-9392AD5CEB9F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8510163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61C0ABD-A651-438B-A940-815BBD103ED5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8670249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E8BEC881-A002-4683-BB24-48AA3CEAE313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8830335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40D63C28-4D21-43C2-A6C5-A3CD5DF51100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9150507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E8408F77-8DB3-48FF-8FCF-BFFF26D8C438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9310593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B1F6448-A6C7-4B34-A74B-D62599CDA1F6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9470679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C7F0AF32-1E92-4225-A0ED-5D3C2A13C1D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9630765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6D5A2340-93C5-445D-8424-1CB0EAB42B0B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9790851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F32577D-F4C4-4562-B01F-A753EE23D1EC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9950937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D771274D-53DF-4127-B312-57F766901178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0111023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CD0F6CC1-4B67-40EA-8E0F-14A8A602819F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0271109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115C6580-A96B-43D2-8910-EAA160BB9C0D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0431195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6281C0E-904A-4D75-BD24-BB4179F80FA4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0751367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9A1147D3-834D-48B1-B703-8D43D1910303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0911453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F93B7496-842B-46A5-92A7-3A7C4C68AA4D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071539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0734FB0-ACF6-4451-82FE-768787CFC982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231625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2A75221C-91A4-417B-B584-88DFBEC92B66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391711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42819C89-0516-4966-9362-0D072E28F841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551797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1A7A6F19-D022-492F-9F04-48A954903DBF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711883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59D456F4-D094-43C9-AE46-5A201256A0E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871969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79656250-C5B4-4772-9CBB-DF47D0F7F36C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2032067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71960266-7364-4F23-A96A-847FD4749C5E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8990421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15F72BFD-22C2-48BB-9607-EEC4F299AC10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0591281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Block Arc 34">
            <a:extLst>
              <a:ext uri="{FF2B5EF4-FFF2-40B4-BE49-F238E27FC236}">
                <a16:creationId xmlns:a16="http://schemas.microsoft.com/office/drawing/2014/main" id="{88E847B0-36E3-4242-9A21-C89B53F4427C}"/>
              </a:ext>
            </a:extLst>
          </p:cNvPr>
          <p:cNvSpPr/>
          <p:nvPr userDrawn="1"/>
        </p:nvSpPr>
        <p:spPr>
          <a:xfrm>
            <a:off x="9897020" y="-510901"/>
            <a:ext cx="2922096" cy="2922096"/>
          </a:xfrm>
          <a:prstGeom prst="blockArc">
            <a:avLst>
              <a:gd name="adj1" fmla="val 2058105"/>
              <a:gd name="adj2" fmla="val 5025590"/>
              <a:gd name="adj3" fmla="val 526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B97C82CA-7602-44D2-A12E-C583130B0757}"/>
              </a:ext>
            </a:extLst>
          </p:cNvPr>
          <p:cNvSpPr/>
          <p:nvPr userDrawn="1"/>
        </p:nvSpPr>
        <p:spPr>
          <a:xfrm>
            <a:off x="9950367" y="-457554"/>
            <a:ext cx="2815403" cy="2815403"/>
          </a:xfrm>
          <a:prstGeom prst="ellipse">
            <a:avLst/>
          </a:prstGeom>
          <a:noFill/>
          <a:ln w="19050">
            <a:solidFill>
              <a:schemeClr val="bg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AD118ED9-1C26-41C8-A46D-38422A024561}"/>
              </a:ext>
            </a:extLst>
          </p:cNvPr>
          <p:cNvSpPr/>
          <p:nvPr userDrawn="1"/>
        </p:nvSpPr>
        <p:spPr>
          <a:xfrm>
            <a:off x="0" y="6669088"/>
            <a:ext cx="5384800" cy="1889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08763D06-7CC1-4176-9927-C5F47CE99FB1}"/>
              </a:ext>
            </a:extLst>
          </p:cNvPr>
          <p:cNvSpPr/>
          <p:nvPr userDrawn="1"/>
        </p:nvSpPr>
        <p:spPr>
          <a:xfrm>
            <a:off x="6807200" y="0"/>
            <a:ext cx="5384800" cy="1889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F3A55868-C646-420F-9484-45FC9762B437}"/>
              </a:ext>
            </a:extLst>
          </p:cNvPr>
          <p:cNvSpPr/>
          <p:nvPr userDrawn="1"/>
        </p:nvSpPr>
        <p:spPr>
          <a:xfrm>
            <a:off x="11537852" y="5072121"/>
            <a:ext cx="819032" cy="819032"/>
          </a:xfrm>
          <a:prstGeom prst="ellipse">
            <a:avLst/>
          </a:prstGeom>
          <a:solidFill>
            <a:srgbClr val="191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9" name="Title 1">
            <a:extLst>
              <a:ext uri="{FF2B5EF4-FFF2-40B4-BE49-F238E27FC236}">
                <a16:creationId xmlns:a16="http://schemas.microsoft.com/office/drawing/2014/main" id="{CC776F37-0BCE-4C03-BFEC-D8B2511937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63367" y="3270619"/>
            <a:ext cx="7665266" cy="316762"/>
          </a:xfrm>
        </p:spPr>
        <p:txBody>
          <a:bodyPr>
            <a:noAutofit/>
          </a:bodyPr>
          <a:lstStyle>
            <a:lvl1pPr algn="ctr">
              <a:defRPr sz="23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08380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108">
          <p15:clr>
            <a:srgbClr val="FBAE40"/>
          </p15:clr>
        </p15:guide>
        <p15:guide id="5" orient="horz" pos="2296">
          <p15:clr>
            <a:srgbClr val="FBAE40"/>
          </p15:clr>
        </p15:guide>
        <p15:guide id="6" orient="horz" pos="2137">
          <p15:clr>
            <a:srgbClr val="FBAE40"/>
          </p15:clr>
        </p15:guide>
        <p15:guide id="8" pos="211">
          <p15:clr>
            <a:srgbClr val="FBAE40"/>
          </p15:clr>
        </p15:guide>
        <p15:guide id="10" pos="7469">
          <p15:clr>
            <a:srgbClr val="FBAE40"/>
          </p15:clr>
        </p15:guide>
        <p15:guide id="11" orient="horz" pos="420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bg>
      <p:bgPr>
        <a:solidFill>
          <a:srgbClr val="E842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2286E5EC-5E6A-4F62-A187-BC1DF70C6592}"/>
              </a:ext>
            </a:extLst>
          </p:cNvPr>
          <p:cNvGrpSpPr/>
          <p:nvPr userDrawn="1"/>
        </p:nvGrpSpPr>
        <p:grpSpPr>
          <a:xfrm>
            <a:off x="-1676400" y="4991100"/>
            <a:ext cx="5837642" cy="981075"/>
            <a:chOff x="7229475" y="695325"/>
            <a:chExt cx="5837642" cy="981075"/>
          </a:xfrm>
        </p:grpSpPr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BEC72F19-59EB-4CF8-865D-614A7373881A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7229475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71F4F2A1-C51C-4D87-AE4A-86DD6E25ADC4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7389561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A385BB5A-7C6C-4A77-BCB3-F7639262C5B0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7549647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59ECCB67-FDE3-44C0-B7F9-FA7A1231FE82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7709733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A173E8D1-8205-4015-857F-6E60A3A2A765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7869819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03796412-33EA-4CA2-A57A-238E5D1591F1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8029905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C3603FD2-C130-4661-AA49-126F9DB83C1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8189991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5A966486-7390-48DA-865B-749827023108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8350077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4A7D9E03-FD0D-4707-8DE4-9392AD5CEB9F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8510163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61C0ABD-A651-438B-A940-815BBD103ED5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8670249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E8BEC881-A002-4683-BB24-48AA3CEAE313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8830335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40D63C28-4D21-43C2-A6C5-A3CD5DF51100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9150507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E8408F77-8DB3-48FF-8FCF-BFFF26D8C438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9310593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B1F6448-A6C7-4B34-A74B-D62599CDA1F6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9470679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C7F0AF32-1E92-4225-A0ED-5D3C2A13C1D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9630765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6D5A2340-93C5-445D-8424-1CB0EAB42B0B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9790851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F32577D-F4C4-4562-B01F-A753EE23D1EC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9950937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D771274D-53DF-4127-B312-57F766901178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0111023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CD0F6CC1-4B67-40EA-8E0F-14A8A602819F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0271109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115C6580-A96B-43D2-8910-EAA160BB9C0D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0431195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6281C0E-904A-4D75-BD24-BB4179F80FA4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0751367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9A1147D3-834D-48B1-B703-8D43D1910303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0911453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F93B7496-842B-46A5-92A7-3A7C4C68AA4D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071539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0734FB0-ACF6-4451-82FE-768787CFC982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231625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2A75221C-91A4-417B-B584-88DFBEC92B66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391711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42819C89-0516-4966-9362-0D072E28F841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551797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1A7A6F19-D022-492F-9F04-48A954903DBF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711883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59D456F4-D094-43C9-AE46-5A201256A0E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871969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79656250-C5B4-4772-9CBB-DF47D0F7F36C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2032067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71960266-7364-4F23-A96A-847FD4749C5E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8990421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15F72BFD-22C2-48BB-9607-EEC4F299AC10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0591281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1D774B77-86FC-4CD3-A7E9-3453109380BC}"/>
              </a:ext>
            </a:extLst>
          </p:cNvPr>
          <p:cNvGrpSpPr/>
          <p:nvPr userDrawn="1"/>
        </p:nvGrpSpPr>
        <p:grpSpPr>
          <a:xfrm>
            <a:off x="-879251" y="-510901"/>
            <a:ext cx="2922096" cy="2922096"/>
            <a:chOff x="9897020" y="-510901"/>
            <a:chExt cx="2922096" cy="2922096"/>
          </a:xfrm>
        </p:grpSpPr>
        <p:sp>
          <p:nvSpPr>
            <p:cNvPr id="35" name="Block Arc 34">
              <a:extLst>
                <a:ext uri="{FF2B5EF4-FFF2-40B4-BE49-F238E27FC236}">
                  <a16:creationId xmlns:a16="http://schemas.microsoft.com/office/drawing/2014/main" id="{88E847B0-36E3-4242-9A21-C89B53F4427C}"/>
                </a:ext>
              </a:extLst>
            </p:cNvPr>
            <p:cNvSpPr/>
            <p:nvPr userDrawn="1"/>
          </p:nvSpPr>
          <p:spPr>
            <a:xfrm>
              <a:off x="9897020" y="-510901"/>
              <a:ext cx="2922096" cy="2922096"/>
            </a:xfrm>
            <a:prstGeom prst="blockArc">
              <a:avLst>
                <a:gd name="adj1" fmla="val 18662589"/>
                <a:gd name="adj2" fmla="val 5025590"/>
                <a:gd name="adj3" fmla="val 526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B97C82CA-7602-44D2-A12E-C583130B0757}"/>
                </a:ext>
              </a:extLst>
            </p:cNvPr>
            <p:cNvSpPr/>
            <p:nvPr userDrawn="1"/>
          </p:nvSpPr>
          <p:spPr>
            <a:xfrm>
              <a:off x="9950367" y="-457554"/>
              <a:ext cx="2815403" cy="2815403"/>
            </a:xfrm>
            <a:prstGeom prst="ellipse">
              <a:avLst/>
            </a:prstGeom>
            <a:noFill/>
            <a:ln w="19050">
              <a:solidFill>
                <a:schemeClr val="bg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AD118ED9-1C26-41C8-A46D-38422A024561}"/>
              </a:ext>
            </a:extLst>
          </p:cNvPr>
          <p:cNvSpPr/>
          <p:nvPr userDrawn="1"/>
        </p:nvSpPr>
        <p:spPr>
          <a:xfrm>
            <a:off x="0" y="6669088"/>
            <a:ext cx="5384800" cy="1889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08763D06-7CC1-4176-9927-C5F47CE99FB1}"/>
              </a:ext>
            </a:extLst>
          </p:cNvPr>
          <p:cNvSpPr/>
          <p:nvPr userDrawn="1"/>
        </p:nvSpPr>
        <p:spPr>
          <a:xfrm>
            <a:off x="6807200" y="0"/>
            <a:ext cx="5384800" cy="1889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0" name="Title 1">
            <a:extLst>
              <a:ext uri="{FF2B5EF4-FFF2-40B4-BE49-F238E27FC236}">
                <a16:creationId xmlns:a16="http://schemas.microsoft.com/office/drawing/2014/main" id="{14AFAA6C-3A04-4F98-9BBE-4A58AC43488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63367" y="3270619"/>
            <a:ext cx="7665266" cy="316762"/>
          </a:xfrm>
        </p:spPr>
        <p:txBody>
          <a:bodyPr>
            <a:noAutofit/>
          </a:bodyPr>
          <a:lstStyle>
            <a:lvl1pPr algn="ctr">
              <a:defRPr sz="23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91020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108">
          <p15:clr>
            <a:srgbClr val="FBAE40"/>
          </p15:clr>
        </p15:guide>
        <p15:guide id="5" orient="horz" pos="2296">
          <p15:clr>
            <a:srgbClr val="FBAE40"/>
          </p15:clr>
        </p15:guide>
        <p15:guide id="8" pos="211">
          <p15:clr>
            <a:srgbClr val="FBAE40"/>
          </p15:clr>
        </p15:guide>
        <p15:guide id="10" pos="7469">
          <p15:clr>
            <a:srgbClr val="FBAE40"/>
          </p15:clr>
        </p15:guide>
        <p15:guide id="11" orient="horz" pos="420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Slide">
    <p:bg>
      <p:bgPr>
        <a:solidFill>
          <a:srgbClr val="1919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3F00DA7-6794-4305-AB51-6808CF43E367}"/>
              </a:ext>
            </a:extLst>
          </p:cNvPr>
          <p:cNvSpPr/>
          <p:nvPr userDrawn="1"/>
        </p:nvSpPr>
        <p:spPr>
          <a:xfrm>
            <a:off x="9303846" y="0"/>
            <a:ext cx="2888154" cy="6858000"/>
          </a:xfrm>
          <a:prstGeom prst="rect">
            <a:avLst/>
          </a:prstGeom>
          <a:solidFill>
            <a:srgbClr val="E842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1D774B77-86FC-4CD3-A7E9-3453109380BC}"/>
              </a:ext>
            </a:extLst>
          </p:cNvPr>
          <p:cNvGrpSpPr/>
          <p:nvPr userDrawn="1"/>
        </p:nvGrpSpPr>
        <p:grpSpPr>
          <a:xfrm>
            <a:off x="9974620" y="4836498"/>
            <a:ext cx="3665180" cy="3665180"/>
            <a:chOff x="9897020" y="-510901"/>
            <a:chExt cx="2922096" cy="2922096"/>
          </a:xfrm>
        </p:grpSpPr>
        <p:sp>
          <p:nvSpPr>
            <p:cNvPr id="35" name="Block Arc 34">
              <a:extLst>
                <a:ext uri="{FF2B5EF4-FFF2-40B4-BE49-F238E27FC236}">
                  <a16:creationId xmlns:a16="http://schemas.microsoft.com/office/drawing/2014/main" id="{88E847B0-36E3-4242-9A21-C89B53F4427C}"/>
                </a:ext>
              </a:extLst>
            </p:cNvPr>
            <p:cNvSpPr/>
            <p:nvPr userDrawn="1"/>
          </p:nvSpPr>
          <p:spPr>
            <a:xfrm rot="18000000">
              <a:off x="9897020" y="-510901"/>
              <a:ext cx="2922096" cy="2922096"/>
            </a:xfrm>
            <a:prstGeom prst="blockArc">
              <a:avLst>
                <a:gd name="adj1" fmla="val 18662589"/>
                <a:gd name="adj2" fmla="val 5025590"/>
                <a:gd name="adj3" fmla="val 526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B97C82CA-7602-44D2-A12E-C583130B0757}"/>
                </a:ext>
              </a:extLst>
            </p:cNvPr>
            <p:cNvSpPr/>
            <p:nvPr userDrawn="1"/>
          </p:nvSpPr>
          <p:spPr>
            <a:xfrm>
              <a:off x="9950367" y="-457554"/>
              <a:ext cx="2815403" cy="2815403"/>
            </a:xfrm>
            <a:prstGeom prst="ellipse">
              <a:avLst/>
            </a:prstGeom>
            <a:noFill/>
            <a:ln w="19050">
              <a:solidFill>
                <a:schemeClr val="bg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AD118ED9-1C26-41C8-A46D-38422A024561}"/>
              </a:ext>
            </a:extLst>
          </p:cNvPr>
          <p:cNvSpPr/>
          <p:nvPr userDrawn="1"/>
        </p:nvSpPr>
        <p:spPr>
          <a:xfrm>
            <a:off x="0" y="6669088"/>
            <a:ext cx="5384800" cy="1889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08763D06-7CC1-4176-9927-C5F47CE99FB1}"/>
              </a:ext>
            </a:extLst>
          </p:cNvPr>
          <p:cNvSpPr/>
          <p:nvPr userDrawn="1"/>
        </p:nvSpPr>
        <p:spPr>
          <a:xfrm>
            <a:off x="6807200" y="0"/>
            <a:ext cx="5384800" cy="1889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4D6FD010-19BE-4AB1-9604-CA9149AB7382}"/>
              </a:ext>
            </a:extLst>
          </p:cNvPr>
          <p:cNvSpPr/>
          <p:nvPr userDrawn="1"/>
        </p:nvSpPr>
        <p:spPr>
          <a:xfrm>
            <a:off x="0" y="6669088"/>
            <a:ext cx="6606" cy="188912"/>
          </a:xfrm>
          <a:custGeom>
            <a:avLst/>
            <a:gdLst>
              <a:gd name="connsiteX0" fmla="*/ 0 w 6606"/>
              <a:gd name="connsiteY0" fmla="*/ 0 h 188912"/>
              <a:gd name="connsiteX1" fmla="*/ 6606 w 6606"/>
              <a:gd name="connsiteY1" fmla="*/ 0 h 188912"/>
              <a:gd name="connsiteX2" fmla="*/ 6606 w 6606"/>
              <a:gd name="connsiteY2" fmla="*/ 188912 h 188912"/>
              <a:gd name="connsiteX3" fmla="*/ 0 w 6606"/>
              <a:gd name="connsiteY3" fmla="*/ 188912 h 188912"/>
              <a:gd name="connsiteX4" fmla="*/ 0 w 6606"/>
              <a:gd name="connsiteY4" fmla="*/ 0 h 188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06" h="188912">
                <a:moveTo>
                  <a:pt x="0" y="0"/>
                </a:moveTo>
                <a:lnTo>
                  <a:pt x="6606" y="0"/>
                </a:lnTo>
                <a:lnTo>
                  <a:pt x="6606" y="188912"/>
                </a:lnTo>
                <a:lnTo>
                  <a:pt x="0" y="188912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2286E5EC-5E6A-4F62-A187-BC1DF70C6592}"/>
              </a:ext>
            </a:extLst>
          </p:cNvPr>
          <p:cNvGrpSpPr/>
          <p:nvPr userDrawn="1"/>
        </p:nvGrpSpPr>
        <p:grpSpPr>
          <a:xfrm>
            <a:off x="8062685" y="3234872"/>
            <a:ext cx="5837642" cy="981075"/>
            <a:chOff x="7229475" y="695325"/>
            <a:chExt cx="5837642" cy="981075"/>
          </a:xfrm>
        </p:grpSpPr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BEC72F19-59EB-4CF8-865D-614A7373881A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7229475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71F4F2A1-C51C-4D87-AE4A-86DD6E25ADC4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7389561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A385BB5A-7C6C-4A77-BCB3-F7639262C5B0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7549647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59ECCB67-FDE3-44C0-B7F9-FA7A1231FE82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7709733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A173E8D1-8205-4015-857F-6E60A3A2A765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7869819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03796412-33EA-4CA2-A57A-238E5D1591F1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8029905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C3603FD2-C130-4661-AA49-126F9DB83C1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8189991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5A966486-7390-48DA-865B-749827023108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8350077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4A7D9E03-FD0D-4707-8DE4-9392AD5CEB9F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8510163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61C0ABD-A651-438B-A940-815BBD103ED5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8670249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E8BEC881-A002-4683-BB24-48AA3CEAE313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8830335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40D63C28-4D21-43C2-A6C5-A3CD5DF51100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9150507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E8408F77-8DB3-48FF-8FCF-BFFF26D8C438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9310593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B1F6448-A6C7-4B34-A74B-D62599CDA1F6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9470679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C7F0AF32-1E92-4225-A0ED-5D3C2A13C1D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9630765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6D5A2340-93C5-445D-8424-1CB0EAB42B0B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9790851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F32577D-F4C4-4562-B01F-A753EE23D1EC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9950937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D771274D-53DF-4127-B312-57F766901178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0111023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CD0F6CC1-4B67-40EA-8E0F-14A8A602819F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0271109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115C6580-A96B-43D2-8910-EAA160BB9C0D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0431195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6281C0E-904A-4D75-BD24-BB4179F80FA4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0751367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9A1147D3-834D-48B1-B703-8D43D1910303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0911453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F93B7496-842B-46A5-92A7-3A7C4C68AA4D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071539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0734FB0-ACF6-4451-82FE-768787CFC982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231625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2A75221C-91A4-417B-B584-88DFBEC92B66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391711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42819C89-0516-4966-9362-0D072E28F841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551797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1A7A6F19-D022-492F-9F04-48A954903DBF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711883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59D456F4-D094-43C9-AE46-5A201256A0E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871969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79656250-C5B4-4772-9CBB-DF47D0F7F36C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2032067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71960266-7364-4F23-A96A-847FD4749C5E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8990421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15F72BFD-22C2-48BB-9607-EEC4F299AC10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0591281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Title 48">
            <a:extLst>
              <a:ext uri="{FF2B5EF4-FFF2-40B4-BE49-F238E27FC236}">
                <a16:creationId xmlns:a16="http://schemas.microsoft.com/office/drawing/2014/main" id="{24BF6BC5-1DA1-4972-A876-04C87469BC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273211" y="2904949"/>
            <a:ext cx="4021720" cy="441453"/>
          </a:xfrm>
          <a:solidFill>
            <a:schemeClr val="bg1"/>
          </a:solidFill>
        </p:spPr>
        <p:txBody>
          <a:bodyPr wrap="none" lIns="144000" tIns="72000" rIns="540000" bIns="36000">
            <a:spAutoFit/>
          </a:bodyPr>
          <a:lstStyle>
            <a:lvl1pPr algn="r">
              <a:defRPr sz="2400"/>
            </a:lvl1pPr>
          </a:lstStyle>
          <a:p>
            <a:r>
              <a:rPr lang="en-US"/>
              <a:t>TITLE LINE ONE HERE</a:t>
            </a:r>
            <a:endParaRPr lang="en-GB"/>
          </a:p>
        </p:txBody>
      </p:sp>
      <p:sp>
        <p:nvSpPr>
          <p:cNvPr id="54" name="Text Placeholder 53">
            <a:extLst>
              <a:ext uri="{FF2B5EF4-FFF2-40B4-BE49-F238E27FC236}">
                <a16:creationId xmlns:a16="http://schemas.microsoft.com/office/drawing/2014/main" id="{6E83843D-FA3A-404C-9780-1CD9E23DA99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198192" y="3314609"/>
            <a:ext cx="3092812" cy="441453"/>
          </a:xfrm>
          <a:solidFill>
            <a:schemeClr val="bg1"/>
          </a:solidFill>
        </p:spPr>
        <p:txBody>
          <a:bodyPr vert="horz" wrap="none" lIns="144000" tIns="72000" rIns="540000" bIns="36000" rtlCol="0" anchor="ctr">
            <a:spAutoFit/>
          </a:bodyPr>
          <a:lstStyle>
            <a:lvl1pPr>
              <a:defRPr lang="en-US" sz="2400" b="0" dirty="0" smtClean="0">
                <a:latin typeface="+mj-lt"/>
                <a:ea typeface="+mj-ea"/>
                <a:cs typeface="+mj-cs"/>
              </a:defRPr>
            </a:lvl1pPr>
          </a:lstStyle>
          <a:p>
            <a:pPr lvl="0" algn="r">
              <a:spcBef>
                <a:spcPct val="0"/>
              </a:spcBef>
            </a:pPr>
            <a:r>
              <a:rPr lang="en-US"/>
              <a:t>TITLE LINE TWO</a:t>
            </a:r>
          </a:p>
        </p:txBody>
      </p:sp>
      <p:sp>
        <p:nvSpPr>
          <p:cNvPr id="51" name="Picture Placeholder 50">
            <a:extLst>
              <a:ext uri="{FF2B5EF4-FFF2-40B4-BE49-F238E27FC236}">
                <a16:creationId xmlns:a16="http://schemas.microsoft.com/office/drawing/2014/main" id="{35C45430-0110-47B5-9F74-8209FF32E667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9305917" cy="6858000"/>
          </a:xfrm>
          <a:custGeom>
            <a:avLst/>
            <a:gdLst>
              <a:gd name="connsiteX0" fmla="*/ 0 w 9305917"/>
              <a:gd name="connsiteY0" fmla="*/ 0 h 6858000"/>
              <a:gd name="connsiteX1" fmla="*/ 6807201 w 9305917"/>
              <a:gd name="connsiteY1" fmla="*/ 0 h 6858000"/>
              <a:gd name="connsiteX2" fmla="*/ 6807201 w 9305917"/>
              <a:gd name="connsiteY2" fmla="*/ 188912 h 6858000"/>
              <a:gd name="connsiteX3" fmla="*/ 9305917 w 9305917"/>
              <a:gd name="connsiteY3" fmla="*/ 188912 h 6858000"/>
              <a:gd name="connsiteX4" fmla="*/ 9305917 w 9305917"/>
              <a:gd name="connsiteY4" fmla="*/ 6858000 h 6858000"/>
              <a:gd name="connsiteX5" fmla="*/ 5384801 w 9305917"/>
              <a:gd name="connsiteY5" fmla="*/ 6858000 h 6858000"/>
              <a:gd name="connsiteX6" fmla="*/ 5384801 w 9305917"/>
              <a:gd name="connsiteY6" fmla="*/ 6669088 h 6858000"/>
              <a:gd name="connsiteX7" fmla="*/ 1 w 9305917"/>
              <a:gd name="connsiteY7" fmla="*/ 6669088 h 6858000"/>
              <a:gd name="connsiteX8" fmla="*/ 1 w 9305917"/>
              <a:gd name="connsiteY8" fmla="*/ 6858000 h 6858000"/>
              <a:gd name="connsiteX9" fmla="*/ 0 w 9305917"/>
              <a:gd name="connsiteY9" fmla="*/ 6858000 h 6858000"/>
              <a:gd name="connsiteX0" fmla="*/ 0 w 9305917"/>
              <a:gd name="connsiteY0" fmla="*/ 0 h 6858000"/>
              <a:gd name="connsiteX1" fmla="*/ 6807201 w 9305917"/>
              <a:gd name="connsiteY1" fmla="*/ 0 h 6858000"/>
              <a:gd name="connsiteX2" fmla="*/ 6807201 w 9305917"/>
              <a:gd name="connsiteY2" fmla="*/ 188912 h 6858000"/>
              <a:gd name="connsiteX3" fmla="*/ 9305917 w 9305917"/>
              <a:gd name="connsiteY3" fmla="*/ 188912 h 6858000"/>
              <a:gd name="connsiteX4" fmla="*/ 9305917 w 9305917"/>
              <a:gd name="connsiteY4" fmla="*/ 6858000 h 6858000"/>
              <a:gd name="connsiteX5" fmla="*/ 5384801 w 9305917"/>
              <a:gd name="connsiteY5" fmla="*/ 6858000 h 6858000"/>
              <a:gd name="connsiteX6" fmla="*/ 5384801 w 9305917"/>
              <a:gd name="connsiteY6" fmla="*/ 6669088 h 6858000"/>
              <a:gd name="connsiteX7" fmla="*/ 1 w 9305917"/>
              <a:gd name="connsiteY7" fmla="*/ 6669088 h 6858000"/>
              <a:gd name="connsiteX8" fmla="*/ 1 w 9305917"/>
              <a:gd name="connsiteY8" fmla="*/ 6858000 h 6858000"/>
              <a:gd name="connsiteX9" fmla="*/ 0 w 9305917"/>
              <a:gd name="connsiteY9" fmla="*/ 0 h 6858000"/>
              <a:gd name="connsiteX0" fmla="*/ 0 w 9305917"/>
              <a:gd name="connsiteY0" fmla="*/ 0 h 6858000"/>
              <a:gd name="connsiteX1" fmla="*/ 6807201 w 9305917"/>
              <a:gd name="connsiteY1" fmla="*/ 0 h 6858000"/>
              <a:gd name="connsiteX2" fmla="*/ 6807201 w 9305917"/>
              <a:gd name="connsiteY2" fmla="*/ 188912 h 6858000"/>
              <a:gd name="connsiteX3" fmla="*/ 9305917 w 9305917"/>
              <a:gd name="connsiteY3" fmla="*/ 188912 h 6858000"/>
              <a:gd name="connsiteX4" fmla="*/ 9305917 w 9305917"/>
              <a:gd name="connsiteY4" fmla="*/ 6858000 h 6858000"/>
              <a:gd name="connsiteX5" fmla="*/ 5384801 w 9305917"/>
              <a:gd name="connsiteY5" fmla="*/ 6858000 h 6858000"/>
              <a:gd name="connsiteX6" fmla="*/ 5384801 w 9305917"/>
              <a:gd name="connsiteY6" fmla="*/ 6669088 h 6858000"/>
              <a:gd name="connsiteX7" fmla="*/ 1 w 9305917"/>
              <a:gd name="connsiteY7" fmla="*/ 6669088 h 6858000"/>
              <a:gd name="connsiteX8" fmla="*/ 0 w 9305917"/>
              <a:gd name="connsiteY8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305917" h="6858000">
                <a:moveTo>
                  <a:pt x="0" y="0"/>
                </a:moveTo>
                <a:lnTo>
                  <a:pt x="6807201" y="0"/>
                </a:lnTo>
                <a:lnTo>
                  <a:pt x="6807201" y="188912"/>
                </a:lnTo>
                <a:lnTo>
                  <a:pt x="9305917" y="188912"/>
                </a:lnTo>
                <a:lnTo>
                  <a:pt x="9305917" y="6858000"/>
                </a:lnTo>
                <a:lnTo>
                  <a:pt x="5384801" y="6858000"/>
                </a:lnTo>
                <a:lnTo>
                  <a:pt x="5384801" y="6669088"/>
                </a:lnTo>
                <a:lnTo>
                  <a:pt x="1" y="6669088"/>
                </a:lnTo>
                <a:cubicBezTo>
                  <a:pt x="1" y="4446059"/>
                  <a:pt x="0" y="2223029"/>
                  <a:pt x="0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image</a:t>
            </a:r>
          </a:p>
        </p:txBody>
      </p:sp>
    </p:spTree>
    <p:extLst>
      <p:ext uri="{BB962C8B-B14F-4D97-AF65-F5344CB8AC3E}">
        <p14:creationId xmlns:p14="http://schemas.microsoft.com/office/powerpoint/2010/main" val="41571243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108">
          <p15:clr>
            <a:srgbClr val="FBAE40"/>
          </p15:clr>
        </p15:guide>
        <p15:guide id="5" orient="horz" pos="2296">
          <p15:clr>
            <a:srgbClr val="FBAE40"/>
          </p15:clr>
        </p15:guide>
        <p15:guide id="8" pos="211">
          <p15:clr>
            <a:srgbClr val="FBAE40"/>
          </p15:clr>
        </p15:guide>
        <p15:guide id="10" pos="7469">
          <p15:clr>
            <a:srgbClr val="FBAE40"/>
          </p15:clr>
        </p15:guide>
        <p15:guide id="11" orient="horz" pos="420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Slide">
    <p:bg>
      <p:bgPr>
        <a:solidFill>
          <a:srgbClr val="1919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3F00DA7-6794-4305-AB51-6808CF43E367}"/>
              </a:ext>
            </a:extLst>
          </p:cNvPr>
          <p:cNvSpPr/>
          <p:nvPr userDrawn="1"/>
        </p:nvSpPr>
        <p:spPr>
          <a:xfrm>
            <a:off x="9303846" y="0"/>
            <a:ext cx="2888154" cy="6858000"/>
          </a:xfrm>
          <a:prstGeom prst="rect">
            <a:avLst/>
          </a:prstGeom>
          <a:solidFill>
            <a:srgbClr val="E842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1D774B77-86FC-4CD3-A7E9-3453109380BC}"/>
              </a:ext>
            </a:extLst>
          </p:cNvPr>
          <p:cNvGrpSpPr/>
          <p:nvPr userDrawn="1"/>
        </p:nvGrpSpPr>
        <p:grpSpPr>
          <a:xfrm>
            <a:off x="-760322" y="4215947"/>
            <a:ext cx="3665180" cy="3665180"/>
            <a:chOff x="9897020" y="-510901"/>
            <a:chExt cx="2922096" cy="2922096"/>
          </a:xfrm>
        </p:grpSpPr>
        <p:sp>
          <p:nvSpPr>
            <p:cNvPr id="35" name="Block Arc 34">
              <a:extLst>
                <a:ext uri="{FF2B5EF4-FFF2-40B4-BE49-F238E27FC236}">
                  <a16:creationId xmlns:a16="http://schemas.microsoft.com/office/drawing/2014/main" id="{88E847B0-36E3-4242-9A21-C89B53F4427C}"/>
                </a:ext>
              </a:extLst>
            </p:cNvPr>
            <p:cNvSpPr/>
            <p:nvPr userDrawn="1"/>
          </p:nvSpPr>
          <p:spPr>
            <a:xfrm rot="18000000">
              <a:off x="9897020" y="-510901"/>
              <a:ext cx="2922096" cy="2922096"/>
            </a:xfrm>
            <a:prstGeom prst="blockArc">
              <a:avLst>
                <a:gd name="adj1" fmla="val 18984064"/>
                <a:gd name="adj2" fmla="val 5025590"/>
                <a:gd name="adj3" fmla="val 526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B97C82CA-7602-44D2-A12E-C583130B0757}"/>
                </a:ext>
              </a:extLst>
            </p:cNvPr>
            <p:cNvSpPr/>
            <p:nvPr userDrawn="1"/>
          </p:nvSpPr>
          <p:spPr>
            <a:xfrm>
              <a:off x="9950367" y="-457554"/>
              <a:ext cx="2815403" cy="2815403"/>
            </a:xfrm>
            <a:prstGeom prst="ellipse">
              <a:avLst/>
            </a:prstGeom>
            <a:noFill/>
            <a:ln w="19050">
              <a:solidFill>
                <a:schemeClr val="bg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AD118ED9-1C26-41C8-A46D-38422A024561}"/>
              </a:ext>
            </a:extLst>
          </p:cNvPr>
          <p:cNvSpPr/>
          <p:nvPr userDrawn="1"/>
        </p:nvSpPr>
        <p:spPr>
          <a:xfrm>
            <a:off x="0" y="6669088"/>
            <a:ext cx="5384800" cy="1889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08763D06-7CC1-4176-9927-C5F47CE99FB1}"/>
              </a:ext>
            </a:extLst>
          </p:cNvPr>
          <p:cNvSpPr/>
          <p:nvPr userDrawn="1"/>
        </p:nvSpPr>
        <p:spPr>
          <a:xfrm>
            <a:off x="6807200" y="0"/>
            <a:ext cx="5384800" cy="1889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4D6FD010-19BE-4AB1-9604-CA9149AB7382}"/>
              </a:ext>
            </a:extLst>
          </p:cNvPr>
          <p:cNvSpPr/>
          <p:nvPr userDrawn="1"/>
        </p:nvSpPr>
        <p:spPr>
          <a:xfrm>
            <a:off x="0" y="6669088"/>
            <a:ext cx="6606" cy="188912"/>
          </a:xfrm>
          <a:custGeom>
            <a:avLst/>
            <a:gdLst>
              <a:gd name="connsiteX0" fmla="*/ 0 w 6606"/>
              <a:gd name="connsiteY0" fmla="*/ 0 h 188912"/>
              <a:gd name="connsiteX1" fmla="*/ 6606 w 6606"/>
              <a:gd name="connsiteY1" fmla="*/ 0 h 188912"/>
              <a:gd name="connsiteX2" fmla="*/ 6606 w 6606"/>
              <a:gd name="connsiteY2" fmla="*/ 188912 h 188912"/>
              <a:gd name="connsiteX3" fmla="*/ 0 w 6606"/>
              <a:gd name="connsiteY3" fmla="*/ 188912 h 188912"/>
              <a:gd name="connsiteX4" fmla="*/ 0 w 6606"/>
              <a:gd name="connsiteY4" fmla="*/ 0 h 188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06" h="188912">
                <a:moveTo>
                  <a:pt x="0" y="0"/>
                </a:moveTo>
                <a:lnTo>
                  <a:pt x="6606" y="0"/>
                </a:lnTo>
                <a:lnTo>
                  <a:pt x="6606" y="188912"/>
                </a:lnTo>
                <a:lnTo>
                  <a:pt x="0" y="188912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2286E5EC-5E6A-4F62-A187-BC1DF70C6592}"/>
              </a:ext>
            </a:extLst>
          </p:cNvPr>
          <p:cNvGrpSpPr/>
          <p:nvPr userDrawn="1"/>
        </p:nvGrpSpPr>
        <p:grpSpPr>
          <a:xfrm>
            <a:off x="8062685" y="3234872"/>
            <a:ext cx="5837642" cy="981075"/>
            <a:chOff x="7229475" y="695325"/>
            <a:chExt cx="5837642" cy="981075"/>
          </a:xfrm>
        </p:grpSpPr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BEC72F19-59EB-4CF8-865D-614A7373881A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7229475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71F4F2A1-C51C-4D87-AE4A-86DD6E25ADC4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7389561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A385BB5A-7C6C-4A77-BCB3-F7639262C5B0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7549647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59ECCB67-FDE3-44C0-B7F9-FA7A1231FE82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7709733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A173E8D1-8205-4015-857F-6E60A3A2A765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7869819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03796412-33EA-4CA2-A57A-238E5D1591F1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8029905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C3603FD2-C130-4661-AA49-126F9DB83C1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8189991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5A966486-7390-48DA-865B-749827023108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8350077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4A7D9E03-FD0D-4707-8DE4-9392AD5CEB9F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8510163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61C0ABD-A651-438B-A940-815BBD103ED5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8670249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E8BEC881-A002-4683-BB24-48AA3CEAE313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8830335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40D63C28-4D21-43C2-A6C5-A3CD5DF51100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9150507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E8408F77-8DB3-48FF-8FCF-BFFF26D8C438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9310593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B1F6448-A6C7-4B34-A74B-D62599CDA1F6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9470679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C7F0AF32-1E92-4225-A0ED-5D3C2A13C1D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9630765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6D5A2340-93C5-445D-8424-1CB0EAB42B0B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9790851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F32577D-F4C4-4562-B01F-A753EE23D1EC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9950937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D771274D-53DF-4127-B312-57F766901178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0111023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CD0F6CC1-4B67-40EA-8E0F-14A8A602819F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0271109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115C6580-A96B-43D2-8910-EAA160BB9C0D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0431195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6281C0E-904A-4D75-BD24-BB4179F80FA4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0751367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9A1147D3-834D-48B1-B703-8D43D1910303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0911453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F93B7496-842B-46A5-92A7-3A7C4C68AA4D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071539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0734FB0-ACF6-4451-82FE-768787CFC982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231625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2A75221C-91A4-417B-B584-88DFBEC92B66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391711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42819C89-0516-4966-9362-0D072E28F841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551797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1A7A6F19-D022-492F-9F04-48A954903DBF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711883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59D456F4-D094-43C9-AE46-5A201256A0E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871969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79656250-C5B4-4772-9CBB-DF47D0F7F36C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2032067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71960266-7364-4F23-A96A-847FD4749C5E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8990421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15F72BFD-22C2-48BB-9607-EEC4F299AC10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0591281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Title 48">
            <a:extLst>
              <a:ext uri="{FF2B5EF4-FFF2-40B4-BE49-F238E27FC236}">
                <a16:creationId xmlns:a16="http://schemas.microsoft.com/office/drawing/2014/main" id="{24BF6BC5-1DA1-4972-A876-04C87469BC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273211" y="2904949"/>
            <a:ext cx="4021720" cy="441453"/>
          </a:xfrm>
          <a:solidFill>
            <a:schemeClr val="bg1"/>
          </a:solidFill>
        </p:spPr>
        <p:txBody>
          <a:bodyPr wrap="none" lIns="144000" tIns="72000" rIns="540000" bIns="36000">
            <a:spAutoFit/>
          </a:bodyPr>
          <a:lstStyle>
            <a:lvl1pPr algn="r">
              <a:defRPr sz="2400"/>
            </a:lvl1pPr>
          </a:lstStyle>
          <a:p>
            <a:r>
              <a:rPr lang="en-US"/>
              <a:t>TITLE LINE ONE HERE</a:t>
            </a:r>
            <a:endParaRPr lang="en-GB"/>
          </a:p>
        </p:txBody>
      </p:sp>
      <p:sp>
        <p:nvSpPr>
          <p:cNvPr id="44" name="Picture Placeholder 43">
            <a:extLst>
              <a:ext uri="{FF2B5EF4-FFF2-40B4-BE49-F238E27FC236}">
                <a16:creationId xmlns:a16="http://schemas.microsoft.com/office/drawing/2014/main" id="{E435DCF2-D803-4CD2-A6C4-49E4F3EAC8C7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9305917" cy="6858000"/>
          </a:xfrm>
          <a:custGeom>
            <a:avLst/>
            <a:gdLst>
              <a:gd name="connsiteX0" fmla="*/ 0 w 9305917"/>
              <a:gd name="connsiteY0" fmla="*/ 0 h 6858000"/>
              <a:gd name="connsiteX1" fmla="*/ 6807201 w 9305917"/>
              <a:gd name="connsiteY1" fmla="*/ 0 h 6858000"/>
              <a:gd name="connsiteX2" fmla="*/ 6807201 w 9305917"/>
              <a:gd name="connsiteY2" fmla="*/ 188912 h 6858000"/>
              <a:gd name="connsiteX3" fmla="*/ 9305917 w 9305917"/>
              <a:gd name="connsiteY3" fmla="*/ 188912 h 6858000"/>
              <a:gd name="connsiteX4" fmla="*/ 9305917 w 9305917"/>
              <a:gd name="connsiteY4" fmla="*/ 6858000 h 6858000"/>
              <a:gd name="connsiteX5" fmla="*/ 5384801 w 9305917"/>
              <a:gd name="connsiteY5" fmla="*/ 6858000 h 6858000"/>
              <a:gd name="connsiteX6" fmla="*/ 5384801 w 9305917"/>
              <a:gd name="connsiteY6" fmla="*/ 6669088 h 6858000"/>
              <a:gd name="connsiteX7" fmla="*/ 1 w 9305917"/>
              <a:gd name="connsiteY7" fmla="*/ 6669088 h 6858000"/>
              <a:gd name="connsiteX8" fmla="*/ 1 w 9305917"/>
              <a:gd name="connsiteY8" fmla="*/ 6858000 h 6858000"/>
              <a:gd name="connsiteX9" fmla="*/ 0 w 9305917"/>
              <a:gd name="connsiteY9" fmla="*/ 6858000 h 6858000"/>
              <a:gd name="connsiteX0" fmla="*/ 0 w 9305917"/>
              <a:gd name="connsiteY0" fmla="*/ 0 h 6858000"/>
              <a:gd name="connsiteX1" fmla="*/ 6807201 w 9305917"/>
              <a:gd name="connsiteY1" fmla="*/ 0 h 6858000"/>
              <a:gd name="connsiteX2" fmla="*/ 6807201 w 9305917"/>
              <a:gd name="connsiteY2" fmla="*/ 188912 h 6858000"/>
              <a:gd name="connsiteX3" fmla="*/ 9305917 w 9305917"/>
              <a:gd name="connsiteY3" fmla="*/ 188912 h 6858000"/>
              <a:gd name="connsiteX4" fmla="*/ 9305917 w 9305917"/>
              <a:gd name="connsiteY4" fmla="*/ 6858000 h 6858000"/>
              <a:gd name="connsiteX5" fmla="*/ 5384801 w 9305917"/>
              <a:gd name="connsiteY5" fmla="*/ 6858000 h 6858000"/>
              <a:gd name="connsiteX6" fmla="*/ 5384801 w 9305917"/>
              <a:gd name="connsiteY6" fmla="*/ 6669088 h 6858000"/>
              <a:gd name="connsiteX7" fmla="*/ 1 w 9305917"/>
              <a:gd name="connsiteY7" fmla="*/ 6669088 h 6858000"/>
              <a:gd name="connsiteX8" fmla="*/ 1 w 9305917"/>
              <a:gd name="connsiteY8" fmla="*/ 6858000 h 6858000"/>
              <a:gd name="connsiteX9" fmla="*/ 0 w 9305917"/>
              <a:gd name="connsiteY9" fmla="*/ 0 h 6858000"/>
              <a:gd name="connsiteX0" fmla="*/ 0 w 9305917"/>
              <a:gd name="connsiteY0" fmla="*/ 0 h 6858000"/>
              <a:gd name="connsiteX1" fmla="*/ 6807201 w 9305917"/>
              <a:gd name="connsiteY1" fmla="*/ 0 h 6858000"/>
              <a:gd name="connsiteX2" fmla="*/ 6807201 w 9305917"/>
              <a:gd name="connsiteY2" fmla="*/ 188912 h 6858000"/>
              <a:gd name="connsiteX3" fmla="*/ 9305917 w 9305917"/>
              <a:gd name="connsiteY3" fmla="*/ 188912 h 6858000"/>
              <a:gd name="connsiteX4" fmla="*/ 9305917 w 9305917"/>
              <a:gd name="connsiteY4" fmla="*/ 6858000 h 6858000"/>
              <a:gd name="connsiteX5" fmla="*/ 5384801 w 9305917"/>
              <a:gd name="connsiteY5" fmla="*/ 6858000 h 6858000"/>
              <a:gd name="connsiteX6" fmla="*/ 5384801 w 9305917"/>
              <a:gd name="connsiteY6" fmla="*/ 6669088 h 6858000"/>
              <a:gd name="connsiteX7" fmla="*/ 1 w 9305917"/>
              <a:gd name="connsiteY7" fmla="*/ 6669088 h 6858000"/>
              <a:gd name="connsiteX8" fmla="*/ 0 w 9305917"/>
              <a:gd name="connsiteY8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305917" h="6858000">
                <a:moveTo>
                  <a:pt x="0" y="0"/>
                </a:moveTo>
                <a:lnTo>
                  <a:pt x="6807201" y="0"/>
                </a:lnTo>
                <a:lnTo>
                  <a:pt x="6807201" y="188912"/>
                </a:lnTo>
                <a:lnTo>
                  <a:pt x="9305917" y="188912"/>
                </a:lnTo>
                <a:lnTo>
                  <a:pt x="9305917" y="6858000"/>
                </a:lnTo>
                <a:lnTo>
                  <a:pt x="5384801" y="6858000"/>
                </a:lnTo>
                <a:lnTo>
                  <a:pt x="5384801" y="6669088"/>
                </a:lnTo>
                <a:lnTo>
                  <a:pt x="1" y="6669088"/>
                </a:lnTo>
                <a:cubicBezTo>
                  <a:pt x="1" y="4446059"/>
                  <a:pt x="0" y="2223029"/>
                  <a:pt x="0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image</a:t>
            </a:r>
          </a:p>
        </p:txBody>
      </p:sp>
    </p:spTree>
    <p:extLst>
      <p:ext uri="{BB962C8B-B14F-4D97-AF65-F5344CB8AC3E}">
        <p14:creationId xmlns:p14="http://schemas.microsoft.com/office/powerpoint/2010/main" val="25910725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108">
          <p15:clr>
            <a:srgbClr val="FBAE40"/>
          </p15:clr>
        </p15:guide>
        <p15:guide id="5" orient="horz" pos="2296">
          <p15:clr>
            <a:srgbClr val="FBAE40"/>
          </p15:clr>
        </p15:guide>
        <p15:guide id="8" pos="211">
          <p15:clr>
            <a:srgbClr val="FBAE40"/>
          </p15:clr>
        </p15:guide>
        <p15:guide id="10" pos="7469">
          <p15:clr>
            <a:srgbClr val="FBAE40"/>
          </p15:clr>
        </p15:guide>
        <p15:guide id="11" orient="horz" pos="420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Slide">
    <p:bg>
      <p:bgPr>
        <a:solidFill>
          <a:srgbClr val="1919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3F00DA7-6794-4305-AB51-6808CF43E367}"/>
              </a:ext>
            </a:extLst>
          </p:cNvPr>
          <p:cNvSpPr/>
          <p:nvPr userDrawn="1"/>
        </p:nvSpPr>
        <p:spPr>
          <a:xfrm>
            <a:off x="9303846" y="0"/>
            <a:ext cx="2888154" cy="6858000"/>
          </a:xfrm>
          <a:prstGeom prst="rect">
            <a:avLst/>
          </a:prstGeom>
          <a:solidFill>
            <a:srgbClr val="E842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1D774B77-86FC-4CD3-A7E9-3453109380BC}"/>
              </a:ext>
            </a:extLst>
          </p:cNvPr>
          <p:cNvGrpSpPr/>
          <p:nvPr userDrawn="1"/>
        </p:nvGrpSpPr>
        <p:grpSpPr>
          <a:xfrm rot="3490390">
            <a:off x="9463773" y="-1342568"/>
            <a:ext cx="3665180" cy="3665180"/>
            <a:chOff x="9897020" y="-510901"/>
            <a:chExt cx="2922096" cy="2922096"/>
          </a:xfrm>
        </p:grpSpPr>
        <p:sp>
          <p:nvSpPr>
            <p:cNvPr id="35" name="Block Arc 34">
              <a:extLst>
                <a:ext uri="{FF2B5EF4-FFF2-40B4-BE49-F238E27FC236}">
                  <a16:creationId xmlns:a16="http://schemas.microsoft.com/office/drawing/2014/main" id="{88E847B0-36E3-4242-9A21-C89B53F4427C}"/>
                </a:ext>
              </a:extLst>
            </p:cNvPr>
            <p:cNvSpPr/>
            <p:nvPr userDrawn="1"/>
          </p:nvSpPr>
          <p:spPr>
            <a:xfrm rot="18000000">
              <a:off x="9897020" y="-510901"/>
              <a:ext cx="2922096" cy="2922096"/>
            </a:xfrm>
            <a:prstGeom prst="blockArc">
              <a:avLst>
                <a:gd name="adj1" fmla="val 18984064"/>
                <a:gd name="adj2" fmla="val 5025590"/>
                <a:gd name="adj3" fmla="val 526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B97C82CA-7602-44D2-A12E-C583130B0757}"/>
                </a:ext>
              </a:extLst>
            </p:cNvPr>
            <p:cNvSpPr/>
            <p:nvPr userDrawn="1"/>
          </p:nvSpPr>
          <p:spPr>
            <a:xfrm>
              <a:off x="9950367" y="-457554"/>
              <a:ext cx="2815403" cy="2815403"/>
            </a:xfrm>
            <a:prstGeom prst="ellipse">
              <a:avLst/>
            </a:prstGeom>
            <a:noFill/>
            <a:ln w="19050">
              <a:solidFill>
                <a:schemeClr val="bg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AD118ED9-1C26-41C8-A46D-38422A024561}"/>
              </a:ext>
            </a:extLst>
          </p:cNvPr>
          <p:cNvSpPr/>
          <p:nvPr userDrawn="1"/>
        </p:nvSpPr>
        <p:spPr>
          <a:xfrm>
            <a:off x="0" y="6669088"/>
            <a:ext cx="5384800" cy="1889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08763D06-7CC1-4176-9927-C5F47CE99FB1}"/>
              </a:ext>
            </a:extLst>
          </p:cNvPr>
          <p:cNvSpPr/>
          <p:nvPr userDrawn="1"/>
        </p:nvSpPr>
        <p:spPr>
          <a:xfrm>
            <a:off x="6807200" y="0"/>
            <a:ext cx="5384800" cy="1889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4D6FD010-19BE-4AB1-9604-CA9149AB7382}"/>
              </a:ext>
            </a:extLst>
          </p:cNvPr>
          <p:cNvSpPr/>
          <p:nvPr userDrawn="1"/>
        </p:nvSpPr>
        <p:spPr>
          <a:xfrm>
            <a:off x="0" y="6669088"/>
            <a:ext cx="6606" cy="188912"/>
          </a:xfrm>
          <a:custGeom>
            <a:avLst/>
            <a:gdLst>
              <a:gd name="connsiteX0" fmla="*/ 0 w 6606"/>
              <a:gd name="connsiteY0" fmla="*/ 0 h 188912"/>
              <a:gd name="connsiteX1" fmla="*/ 6606 w 6606"/>
              <a:gd name="connsiteY1" fmla="*/ 0 h 188912"/>
              <a:gd name="connsiteX2" fmla="*/ 6606 w 6606"/>
              <a:gd name="connsiteY2" fmla="*/ 188912 h 188912"/>
              <a:gd name="connsiteX3" fmla="*/ 0 w 6606"/>
              <a:gd name="connsiteY3" fmla="*/ 188912 h 188912"/>
              <a:gd name="connsiteX4" fmla="*/ 0 w 6606"/>
              <a:gd name="connsiteY4" fmla="*/ 0 h 188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06" h="188912">
                <a:moveTo>
                  <a:pt x="0" y="0"/>
                </a:moveTo>
                <a:lnTo>
                  <a:pt x="6606" y="0"/>
                </a:lnTo>
                <a:lnTo>
                  <a:pt x="6606" y="188912"/>
                </a:lnTo>
                <a:lnTo>
                  <a:pt x="0" y="188912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2286E5EC-5E6A-4F62-A187-BC1DF70C6592}"/>
              </a:ext>
            </a:extLst>
          </p:cNvPr>
          <p:cNvGrpSpPr/>
          <p:nvPr userDrawn="1"/>
        </p:nvGrpSpPr>
        <p:grpSpPr>
          <a:xfrm>
            <a:off x="8062685" y="3234872"/>
            <a:ext cx="5837642" cy="981075"/>
            <a:chOff x="7229475" y="695325"/>
            <a:chExt cx="5837642" cy="981075"/>
          </a:xfrm>
        </p:grpSpPr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BEC72F19-59EB-4CF8-865D-614A7373881A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7229475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71F4F2A1-C51C-4D87-AE4A-86DD6E25ADC4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7389561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A385BB5A-7C6C-4A77-BCB3-F7639262C5B0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7549647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59ECCB67-FDE3-44C0-B7F9-FA7A1231FE82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7709733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A173E8D1-8205-4015-857F-6E60A3A2A765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7869819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03796412-33EA-4CA2-A57A-238E5D1591F1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8029905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C3603FD2-C130-4661-AA49-126F9DB83C1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8189991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5A966486-7390-48DA-865B-749827023108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8350077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4A7D9E03-FD0D-4707-8DE4-9392AD5CEB9F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8510163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61C0ABD-A651-438B-A940-815BBD103ED5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8670249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E8BEC881-A002-4683-BB24-48AA3CEAE313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8830335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40D63C28-4D21-43C2-A6C5-A3CD5DF51100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9150507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E8408F77-8DB3-48FF-8FCF-BFFF26D8C438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9310593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B1F6448-A6C7-4B34-A74B-D62599CDA1F6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9470679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C7F0AF32-1E92-4225-A0ED-5D3C2A13C1D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9630765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6D5A2340-93C5-445D-8424-1CB0EAB42B0B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9790851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F32577D-F4C4-4562-B01F-A753EE23D1EC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9950937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D771274D-53DF-4127-B312-57F766901178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0111023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CD0F6CC1-4B67-40EA-8E0F-14A8A602819F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0271109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115C6580-A96B-43D2-8910-EAA160BB9C0D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0431195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6281C0E-904A-4D75-BD24-BB4179F80FA4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0751367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9A1147D3-834D-48B1-B703-8D43D1910303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0911453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F93B7496-842B-46A5-92A7-3A7C4C68AA4D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071539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0734FB0-ACF6-4451-82FE-768787CFC982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231625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2A75221C-91A4-417B-B584-88DFBEC92B66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391711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42819C89-0516-4966-9362-0D072E28F841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551797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1A7A6F19-D022-492F-9F04-48A954903DBF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711883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59D456F4-D094-43C9-AE46-5A201256A0E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871969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79656250-C5B4-4772-9CBB-DF47D0F7F36C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2032067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71960266-7364-4F23-A96A-847FD4749C5E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8990421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15F72BFD-22C2-48BB-9607-EEC4F299AC10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0591281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Title 48">
            <a:extLst>
              <a:ext uri="{FF2B5EF4-FFF2-40B4-BE49-F238E27FC236}">
                <a16:creationId xmlns:a16="http://schemas.microsoft.com/office/drawing/2014/main" id="{24BF6BC5-1DA1-4972-A876-04C87469BC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273211" y="2904949"/>
            <a:ext cx="4021720" cy="441453"/>
          </a:xfrm>
          <a:solidFill>
            <a:schemeClr val="bg1"/>
          </a:solidFill>
        </p:spPr>
        <p:txBody>
          <a:bodyPr wrap="none" lIns="144000" tIns="72000" rIns="540000" bIns="36000">
            <a:spAutoFit/>
          </a:bodyPr>
          <a:lstStyle>
            <a:lvl1pPr algn="r">
              <a:defRPr sz="2400"/>
            </a:lvl1pPr>
          </a:lstStyle>
          <a:p>
            <a:r>
              <a:rPr lang="en-US"/>
              <a:t>TITLE LINE ONE HERE</a:t>
            </a:r>
            <a:endParaRPr lang="en-GB"/>
          </a:p>
        </p:txBody>
      </p:sp>
      <p:sp>
        <p:nvSpPr>
          <p:cNvPr id="54" name="Text Placeholder 53">
            <a:extLst>
              <a:ext uri="{FF2B5EF4-FFF2-40B4-BE49-F238E27FC236}">
                <a16:creationId xmlns:a16="http://schemas.microsoft.com/office/drawing/2014/main" id="{6E83843D-FA3A-404C-9780-1CD9E23DA99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198192" y="3314609"/>
            <a:ext cx="3092812" cy="441453"/>
          </a:xfrm>
          <a:solidFill>
            <a:schemeClr val="bg1"/>
          </a:solidFill>
        </p:spPr>
        <p:txBody>
          <a:bodyPr vert="horz" wrap="none" lIns="144000" tIns="72000" rIns="540000" bIns="36000" rtlCol="0" anchor="ctr">
            <a:spAutoFit/>
          </a:bodyPr>
          <a:lstStyle>
            <a:lvl1pPr>
              <a:defRPr lang="en-US" sz="2400" b="0" dirty="0" smtClean="0">
                <a:latin typeface="+mj-lt"/>
                <a:ea typeface="+mj-ea"/>
                <a:cs typeface="+mj-cs"/>
              </a:defRPr>
            </a:lvl1pPr>
          </a:lstStyle>
          <a:p>
            <a:pPr lvl="0" algn="r">
              <a:spcBef>
                <a:spcPct val="0"/>
              </a:spcBef>
            </a:pPr>
            <a:r>
              <a:rPr lang="en-US"/>
              <a:t>TITLE LINE TWO</a:t>
            </a:r>
          </a:p>
        </p:txBody>
      </p:sp>
      <p:sp>
        <p:nvSpPr>
          <p:cNvPr id="44" name="Picture Placeholder 43">
            <a:extLst>
              <a:ext uri="{FF2B5EF4-FFF2-40B4-BE49-F238E27FC236}">
                <a16:creationId xmlns:a16="http://schemas.microsoft.com/office/drawing/2014/main" id="{DC115977-2361-44AF-BD79-022172037267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9305917" cy="6858000"/>
          </a:xfrm>
          <a:custGeom>
            <a:avLst/>
            <a:gdLst>
              <a:gd name="connsiteX0" fmla="*/ 0 w 9305917"/>
              <a:gd name="connsiteY0" fmla="*/ 0 h 6858000"/>
              <a:gd name="connsiteX1" fmla="*/ 6807201 w 9305917"/>
              <a:gd name="connsiteY1" fmla="*/ 0 h 6858000"/>
              <a:gd name="connsiteX2" fmla="*/ 6807201 w 9305917"/>
              <a:gd name="connsiteY2" fmla="*/ 188912 h 6858000"/>
              <a:gd name="connsiteX3" fmla="*/ 9305917 w 9305917"/>
              <a:gd name="connsiteY3" fmla="*/ 188912 h 6858000"/>
              <a:gd name="connsiteX4" fmla="*/ 9305917 w 9305917"/>
              <a:gd name="connsiteY4" fmla="*/ 6858000 h 6858000"/>
              <a:gd name="connsiteX5" fmla="*/ 5384801 w 9305917"/>
              <a:gd name="connsiteY5" fmla="*/ 6858000 h 6858000"/>
              <a:gd name="connsiteX6" fmla="*/ 5384801 w 9305917"/>
              <a:gd name="connsiteY6" fmla="*/ 6669088 h 6858000"/>
              <a:gd name="connsiteX7" fmla="*/ 1 w 9305917"/>
              <a:gd name="connsiteY7" fmla="*/ 6669088 h 6858000"/>
              <a:gd name="connsiteX8" fmla="*/ 1 w 9305917"/>
              <a:gd name="connsiteY8" fmla="*/ 6858000 h 6858000"/>
              <a:gd name="connsiteX9" fmla="*/ 0 w 9305917"/>
              <a:gd name="connsiteY9" fmla="*/ 6858000 h 6858000"/>
              <a:gd name="connsiteX0" fmla="*/ 0 w 9305917"/>
              <a:gd name="connsiteY0" fmla="*/ 0 h 6858000"/>
              <a:gd name="connsiteX1" fmla="*/ 6807201 w 9305917"/>
              <a:gd name="connsiteY1" fmla="*/ 0 h 6858000"/>
              <a:gd name="connsiteX2" fmla="*/ 6807201 w 9305917"/>
              <a:gd name="connsiteY2" fmla="*/ 188912 h 6858000"/>
              <a:gd name="connsiteX3" fmla="*/ 9305917 w 9305917"/>
              <a:gd name="connsiteY3" fmla="*/ 188912 h 6858000"/>
              <a:gd name="connsiteX4" fmla="*/ 9305917 w 9305917"/>
              <a:gd name="connsiteY4" fmla="*/ 6858000 h 6858000"/>
              <a:gd name="connsiteX5" fmla="*/ 5384801 w 9305917"/>
              <a:gd name="connsiteY5" fmla="*/ 6858000 h 6858000"/>
              <a:gd name="connsiteX6" fmla="*/ 5384801 w 9305917"/>
              <a:gd name="connsiteY6" fmla="*/ 6669088 h 6858000"/>
              <a:gd name="connsiteX7" fmla="*/ 1 w 9305917"/>
              <a:gd name="connsiteY7" fmla="*/ 6669088 h 6858000"/>
              <a:gd name="connsiteX8" fmla="*/ 1 w 9305917"/>
              <a:gd name="connsiteY8" fmla="*/ 6858000 h 6858000"/>
              <a:gd name="connsiteX9" fmla="*/ 0 w 9305917"/>
              <a:gd name="connsiteY9" fmla="*/ 0 h 6858000"/>
              <a:gd name="connsiteX0" fmla="*/ 0 w 9305917"/>
              <a:gd name="connsiteY0" fmla="*/ 0 h 6858000"/>
              <a:gd name="connsiteX1" fmla="*/ 6807201 w 9305917"/>
              <a:gd name="connsiteY1" fmla="*/ 0 h 6858000"/>
              <a:gd name="connsiteX2" fmla="*/ 6807201 w 9305917"/>
              <a:gd name="connsiteY2" fmla="*/ 188912 h 6858000"/>
              <a:gd name="connsiteX3" fmla="*/ 9305917 w 9305917"/>
              <a:gd name="connsiteY3" fmla="*/ 188912 h 6858000"/>
              <a:gd name="connsiteX4" fmla="*/ 9305917 w 9305917"/>
              <a:gd name="connsiteY4" fmla="*/ 6858000 h 6858000"/>
              <a:gd name="connsiteX5" fmla="*/ 5384801 w 9305917"/>
              <a:gd name="connsiteY5" fmla="*/ 6858000 h 6858000"/>
              <a:gd name="connsiteX6" fmla="*/ 5384801 w 9305917"/>
              <a:gd name="connsiteY6" fmla="*/ 6669088 h 6858000"/>
              <a:gd name="connsiteX7" fmla="*/ 1 w 9305917"/>
              <a:gd name="connsiteY7" fmla="*/ 6669088 h 6858000"/>
              <a:gd name="connsiteX8" fmla="*/ 0 w 9305917"/>
              <a:gd name="connsiteY8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305917" h="6858000">
                <a:moveTo>
                  <a:pt x="0" y="0"/>
                </a:moveTo>
                <a:lnTo>
                  <a:pt x="6807201" y="0"/>
                </a:lnTo>
                <a:lnTo>
                  <a:pt x="6807201" y="188912"/>
                </a:lnTo>
                <a:lnTo>
                  <a:pt x="9305917" y="188912"/>
                </a:lnTo>
                <a:lnTo>
                  <a:pt x="9305917" y="6858000"/>
                </a:lnTo>
                <a:lnTo>
                  <a:pt x="5384801" y="6858000"/>
                </a:lnTo>
                <a:lnTo>
                  <a:pt x="5384801" y="6669088"/>
                </a:lnTo>
                <a:lnTo>
                  <a:pt x="1" y="6669088"/>
                </a:lnTo>
                <a:cubicBezTo>
                  <a:pt x="1" y="4446059"/>
                  <a:pt x="0" y="2223029"/>
                  <a:pt x="0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image</a:t>
            </a:r>
          </a:p>
        </p:txBody>
      </p:sp>
    </p:spTree>
    <p:extLst>
      <p:ext uri="{BB962C8B-B14F-4D97-AF65-F5344CB8AC3E}">
        <p14:creationId xmlns:p14="http://schemas.microsoft.com/office/powerpoint/2010/main" val="472767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108">
          <p15:clr>
            <a:srgbClr val="FBAE40"/>
          </p15:clr>
        </p15:guide>
        <p15:guide id="5" orient="horz" pos="2296">
          <p15:clr>
            <a:srgbClr val="FBAE40"/>
          </p15:clr>
        </p15:guide>
        <p15:guide id="8" pos="211">
          <p15:clr>
            <a:srgbClr val="FBAE40"/>
          </p15:clr>
        </p15:guide>
        <p15:guide id="10" pos="7469">
          <p15:clr>
            <a:srgbClr val="FBAE40"/>
          </p15:clr>
        </p15:guide>
        <p15:guide id="11" orient="horz" pos="420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phic 9">
            <a:extLst>
              <a:ext uri="{FF2B5EF4-FFF2-40B4-BE49-F238E27FC236}">
                <a16:creationId xmlns:a16="http://schemas.microsoft.com/office/drawing/2014/main" id="{0CF0E4DF-D64E-4249-8E67-B05B24BCF8E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92363" y="0"/>
            <a:ext cx="3324225" cy="657225"/>
          </a:xfrm>
          <a:prstGeom prst="rect">
            <a:avLst/>
          </a:prstGeom>
        </p:spPr>
      </p:pic>
      <p:sp>
        <p:nvSpPr>
          <p:cNvPr id="8" name="Circle: Hollow 7">
            <a:extLst>
              <a:ext uri="{FF2B5EF4-FFF2-40B4-BE49-F238E27FC236}">
                <a16:creationId xmlns:a16="http://schemas.microsoft.com/office/drawing/2014/main" id="{29A57E66-7AE8-4611-B7B7-B9CBEDAB3102}"/>
              </a:ext>
            </a:extLst>
          </p:cNvPr>
          <p:cNvSpPr/>
          <p:nvPr userDrawn="1"/>
        </p:nvSpPr>
        <p:spPr>
          <a:xfrm>
            <a:off x="11653863" y="348802"/>
            <a:ext cx="185712" cy="185710"/>
          </a:xfrm>
          <a:prstGeom prst="donut">
            <a:avLst>
              <a:gd name="adj" fmla="val 16907"/>
            </a:avLst>
          </a:prstGeom>
          <a:solidFill>
            <a:srgbClr val="E842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BEFB88-4101-4978-8B46-BCF08557776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393363" y="406402"/>
            <a:ext cx="4114800" cy="65086"/>
          </a:xfrm>
        </p:spPr>
        <p:txBody>
          <a:bodyPr/>
          <a:lstStyle>
            <a:lvl1pPr algn="r">
              <a:defRPr sz="500" b="1" spc="100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SECTION TITLE</a:t>
            </a:r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77A7536F-F6D8-4DFB-86C9-75737583EED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9113837" y="6453188"/>
            <a:ext cx="2743200" cy="65087"/>
          </a:xfrm>
        </p:spPr>
        <p:txBody>
          <a:bodyPr vert="horz" lIns="0" tIns="0" rIns="0" bIns="0" rtlCol="0" anchor="ctr"/>
          <a:lstStyle>
            <a:lvl1pPr algn="r">
              <a:defRPr lang="en-GB" sz="500" b="1" spc="100" baseline="0" smtClean="0">
                <a:solidFill>
                  <a:schemeClr val="tx1"/>
                </a:solidFill>
              </a:defRPr>
            </a:lvl1pPr>
          </a:lstStyle>
          <a:p>
            <a:fld id="{945D5142-0409-4123-9E0E-A0AA31D6AF59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8" name="Graphic 17">
            <a:extLst>
              <a:ext uri="{FF2B5EF4-FFF2-40B4-BE49-F238E27FC236}">
                <a16:creationId xmlns:a16="http://schemas.microsoft.com/office/drawing/2014/main" id="{F572A97D-3498-4A0D-8891-9CBF5BBEF26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-17462" y="407988"/>
            <a:ext cx="1504950" cy="857250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896CFB5-9BDA-4430-AA86-D0531897DBE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647825" y="2516188"/>
            <a:ext cx="4448175" cy="3098800"/>
          </a:xfrm>
        </p:spPr>
        <p:txBody>
          <a:bodyPr lIns="0" tIns="0" rIns="0" bIns="0">
            <a:normAutofit/>
          </a:bodyPr>
          <a:lstStyle>
            <a:lvl1pPr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1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Text Placeholder 8">
            <a:extLst>
              <a:ext uri="{FF2B5EF4-FFF2-40B4-BE49-F238E27FC236}">
                <a16:creationId xmlns:a16="http://schemas.microsoft.com/office/drawing/2014/main" id="{88182B6E-CFCF-462E-BD4C-3885AA1C32F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386512" y="2516188"/>
            <a:ext cx="4448175" cy="3098800"/>
          </a:xfrm>
        </p:spPr>
        <p:txBody>
          <a:bodyPr lIns="0" tIns="0" rIns="0" bIns="0">
            <a:normAutofit/>
          </a:bodyPr>
          <a:lstStyle>
            <a:lvl1pPr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1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0" name="Text Placeholder 8">
            <a:extLst>
              <a:ext uri="{FF2B5EF4-FFF2-40B4-BE49-F238E27FC236}">
                <a16:creationId xmlns:a16="http://schemas.microsoft.com/office/drawing/2014/main" id="{E2088458-6804-4B0D-B730-18581B44597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647825" y="1810471"/>
            <a:ext cx="4448175" cy="433387"/>
          </a:xfrm>
        </p:spPr>
        <p:txBody>
          <a:bodyPr lIns="0" tIns="0" rIns="0" bIns="0">
            <a:normAutofit/>
          </a:bodyPr>
          <a:lstStyle>
            <a:lvl1pPr>
              <a:defRPr sz="1400" b="1">
                <a:solidFill>
                  <a:srgbClr val="191933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CBA2C8-3F4C-48E9-945F-2B7437064045}"/>
              </a:ext>
            </a:extLst>
          </p:cNvPr>
          <p:cNvSpPr txBox="1"/>
          <p:nvPr userDrawn="1"/>
        </p:nvSpPr>
        <p:spPr>
          <a:xfrm>
            <a:off x="334963" y="6450012"/>
            <a:ext cx="5278186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500" b="1" spc="100" baseline="0" dirty="0"/>
              <a:t>INSPIRING GENERATIONS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4749010D-C84A-4027-8B40-693FF2D8B5C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070" t="24832" r="53228" b="25188"/>
          <a:stretch/>
        </p:blipFill>
        <p:spPr>
          <a:xfrm>
            <a:off x="12029824" y="3848100"/>
            <a:ext cx="172330" cy="2326457"/>
          </a:xfrm>
          <a:prstGeom prst="rect">
            <a:avLst/>
          </a:prstGeom>
        </p:spPr>
      </p:pic>
      <p:sp>
        <p:nvSpPr>
          <p:cNvPr id="22" name="Text Placeholder 5">
            <a:extLst>
              <a:ext uri="{FF2B5EF4-FFF2-40B4-BE49-F238E27FC236}">
                <a16:creationId xmlns:a16="http://schemas.microsoft.com/office/drawing/2014/main" id="{E8ACDF50-7350-4A55-943E-688ECFF0A64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487488" y="417927"/>
            <a:ext cx="3391822" cy="419642"/>
          </a:xfrm>
          <a:solidFill>
            <a:srgbClr val="E8E6E8"/>
          </a:solidFill>
        </p:spPr>
        <p:txBody>
          <a:bodyPr wrap="none" lIns="180000" tIns="43200" rIns="360000" bIns="43200" anchor="ctr">
            <a:spAutoFit/>
          </a:bodyPr>
          <a:lstStyle>
            <a:lvl1pPr>
              <a:defRPr sz="2400" b="1"/>
            </a:lvl1pPr>
          </a:lstStyle>
          <a:p>
            <a:pPr lvl="0"/>
            <a:r>
              <a:rPr lang="en-US"/>
              <a:t>PAGE TITLE IPSUM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9F0985D4-A097-4568-AF77-762C67593AD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487488" y="837028"/>
            <a:ext cx="1951941" cy="419642"/>
          </a:xfrm>
          <a:solidFill>
            <a:srgbClr val="E8E6E8"/>
          </a:solidFill>
        </p:spPr>
        <p:txBody>
          <a:bodyPr wrap="none" lIns="180000" tIns="43200" rIns="360000" bIns="43200" anchor="ctr">
            <a:spAutoFit/>
          </a:bodyPr>
          <a:lstStyle>
            <a:lvl1pPr>
              <a:defRPr sz="2400" b="1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OLUPTAT</a:t>
            </a:r>
          </a:p>
        </p:txBody>
      </p:sp>
    </p:spTree>
    <p:extLst>
      <p:ext uri="{BB962C8B-B14F-4D97-AF65-F5344CB8AC3E}">
        <p14:creationId xmlns:p14="http://schemas.microsoft.com/office/powerpoint/2010/main" val="2417097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297">
          <p15:clr>
            <a:srgbClr val="FBAE40"/>
          </p15:clr>
        </p15:guide>
        <p15:guide id="4" orient="horz" pos="257">
          <p15:clr>
            <a:srgbClr val="FBAE40"/>
          </p15:clr>
        </p15:guide>
        <p15:guide id="5" orient="horz" pos="595">
          <p15:clr>
            <a:srgbClr val="FBAE40"/>
          </p15:clr>
        </p15:guide>
        <p15:guide id="6" orient="horz" pos="1135">
          <p15:clr>
            <a:srgbClr val="FBAE40"/>
          </p15:clr>
        </p15:guide>
        <p15:guide id="7" orient="horz" pos="4106">
          <p15:clr>
            <a:srgbClr val="FBAE40"/>
          </p15:clr>
        </p15:guide>
        <p15:guide id="8" pos="211">
          <p15:clr>
            <a:srgbClr val="FBAE40"/>
          </p15:clr>
        </p15:guide>
        <p15:guide id="9" pos="937">
          <p15:clr>
            <a:srgbClr val="FBAE40"/>
          </p15:clr>
        </p15:guide>
        <p15:guide id="10" pos="7469">
          <p15:clr>
            <a:srgbClr val="FBAE40"/>
          </p15:clr>
        </p15:guide>
        <p15:guide id="11" pos="1038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icture Placeholder 34">
            <a:extLst>
              <a:ext uri="{FF2B5EF4-FFF2-40B4-BE49-F238E27FC236}">
                <a16:creationId xmlns:a16="http://schemas.microsoft.com/office/drawing/2014/main" id="{BC6DCE4F-423B-443B-9A8A-C32990EE5B81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0" y="1364815"/>
            <a:ext cx="5816600" cy="3992563"/>
          </a:xfrm>
          <a:pattFill prst="pct10">
            <a:fgClr>
              <a:srgbClr val="E8425C"/>
            </a:fgClr>
            <a:bgClr>
              <a:srgbClr val="191933"/>
            </a:bgClr>
          </a:pattFill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 here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0CF0E4DF-D64E-4249-8E67-B05B24BCF8E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92363" y="615950"/>
            <a:ext cx="3324225" cy="657225"/>
          </a:xfrm>
          <a:prstGeom prst="rect">
            <a:avLst/>
          </a:prstGeom>
        </p:spPr>
      </p:pic>
      <p:sp>
        <p:nvSpPr>
          <p:cNvPr id="8" name="Circle: Hollow 7">
            <a:extLst>
              <a:ext uri="{FF2B5EF4-FFF2-40B4-BE49-F238E27FC236}">
                <a16:creationId xmlns:a16="http://schemas.microsoft.com/office/drawing/2014/main" id="{29A57E66-7AE8-4611-B7B7-B9CBEDAB3102}"/>
              </a:ext>
            </a:extLst>
          </p:cNvPr>
          <p:cNvSpPr/>
          <p:nvPr userDrawn="1"/>
        </p:nvSpPr>
        <p:spPr>
          <a:xfrm>
            <a:off x="11653863" y="348802"/>
            <a:ext cx="185712" cy="185710"/>
          </a:xfrm>
          <a:prstGeom prst="donut">
            <a:avLst>
              <a:gd name="adj" fmla="val 16907"/>
            </a:avLst>
          </a:prstGeom>
          <a:solidFill>
            <a:srgbClr val="E842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77A7536F-F6D8-4DFB-86C9-75737583EED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9113837" y="6453188"/>
            <a:ext cx="2743200" cy="65087"/>
          </a:xfrm>
        </p:spPr>
        <p:txBody>
          <a:bodyPr vert="horz" lIns="0" tIns="0" rIns="0" bIns="0" rtlCol="0" anchor="ctr"/>
          <a:lstStyle>
            <a:lvl1pPr algn="r">
              <a:defRPr lang="en-GB" sz="500" b="1" spc="100" baseline="0" smtClean="0">
                <a:solidFill>
                  <a:schemeClr val="tx1"/>
                </a:solidFill>
              </a:defRPr>
            </a:lvl1pPr>
          </a:lstStyle>
          <a:p>
            <a:fld id="{945D5142-0409-4123-9E0E-A0AA31D6AF59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E46B74D5-2D15-4864-8165-C26EB487E4C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986757" y="1365568"/>
            <a:ext cx="1285875" cy="128587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CC528525-A716-4AD9-AF50-FF618AFD0BA2}"/>
              </a:ext>
            </a:extLst>
          </p:cNvPr>
          <p:cNvSpPr/>
          <p:nvPr userDrawn="1"/>
        </p:nvSpPr>
        <p:spPr>
          <a:xfrm>
            <a:off x="7405769" y="1365568"/>
            <a:ext cx="1285875" cy="1276891"/>
          </a:xfrm>
          <a:prstGeom prst="rect">
            <a:avLst/>
          </a:prstGeom>
          <a:solidFill>
            <a:srgbClr val="E8E6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3F0913D5-516C-471F-8717-7BBBF2145927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824781" y="1365568"/>
            <a:ext cx="1314450" cy="1285875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3EA84F2A-B5B2-48F5-BB6C-A7A08FE93FA5}"/>
              </a:ext>
            </a:extLst>
          </p:cNvPr>
          <p:cNvSpPr/>
          <p:nvPr userDrawn="1"/>
        </p:nvSpPr>
        <p:spPr>
          <a:xfrm>
            <a:off x="8824781" y="2714044"/>
            <a:ext cx="2718749" cy="1276891"/>
          </a:xfrm>
          <a:prstGeom prst="rect">
            <a:avLst/>
          </a:prstGeom>
          <a:solidFill>
            <a:srgbClr val="E842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4E922AA0-9745-4393-A73F-9F9F2C28A17A}"/>
              </a:ext>
            </a:extLst>
          </p:cNvPr>
          <p:cNvSpPr/>
          <p:nvPr userDrawn="1"/>
        </p:nvSpPr>
        <p:spPr>
          <a:xfrm>
            <a:off x="5986757" y="2707584"/>
            <a:ext cx="2718749" cy="1276891"/>
          </a:xfrm>
          <a:prstGeom prst="rect">
            <a:avLst/>
          </a:prstGeom>
          <a:solidFill>
            <a:srgbClr val="E8E6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5B51C07-B843-4AA4-BCB3-44B21B2952B2}"/>
              </a:ext>
            </a:extLst>
          </p:cNvPr>
          <p:cNvSpPr/>
          <p:nvPr userDrawn="1"/>
        </p:nvSpPr>
        <p:spPr>
          <a:xfrm>
            <a:off x="10272368" y="1365568"/>
            <a:ext cx="1285875" cy="1276891"/>
          </a:xfrm>
          <a:prstGeom prst="rect">
            <a:avLst/>
          </a:prstGeom>
          <a:solidFill>
            <a:srgbClr val="E842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61259EF-CF7E-45E4-9B33-3C669B62215C}"/>
              </a:ext>
            </a:extLst>
          </p:cNvPr>
          <p:cNvSpPr/>
          <p:nvPr userDrawn="1"/>
        </p:nvSpPr>
        <p:spPr>
          <a:xfrm>
            <a:off x="8839494" y="4080487"/>
            <a:ext cx="1285875" cy="1276891"/>
          </a:xfrm>
          <a:prstGeom prst="rect">
            <a:avLst/>
          </a:prstGeom>
          <a:solidFill>
            <a:srgbClr val="E8E6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7B0EE74-4C5B-4850-9239-481915F21D17}"/>
              </a:ext>
            </a:extLst>
          </p:cNvPr>
          <p:cNvSpPr/>
          <p:nvPr userDrawn="1"/>
        </p:nvSpPr>
        <p:spPr>
          <a:xfrm>
            <a:off x="5986757" y="4080487"/>
            <a:ext cx="2718749" cy="1276891"/>
          </a:xfrm>
          <a:prstGeom prst="rect">
            <a:avLst/>
          </a:prstGeom>
          <a:solidFill>
            <a:srgbClr val="E842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36" name="Graphic 35">
            <a:extLst>
              <a:ext uri="{FF2B5EF4-FFF2-40B4-BE49-F238E27FC236}">
                <a16:creationId xmlns:a16="http://schemas.microsoft.com/office/drawing/2014/main" id="{67A99BD5-5724-4D48-BF89-E79F250B15F8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259357" y="4157228"/>
            <a:ext cx="1295400" cy="1200150"/>
          </a:xfrm>
          <a:prstGeom prst="rect">
            <a:avLst/>
          </a:prstGeom>
        </p:spPr>
      </p:pic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6E04C215-7D8B-4890-BF9E-1953025250FD}"/>
              </a:ext>
            </a:extLst>
          </p:cNvPr>
          <p:cNvSpPr/>
          <p:nvPr/>
        </p:nvSpPr>
        <p:spPr>
          <a:xfrm>
            <a:off x="-24606" y="1016794"/>
            <a:ext cx="1514475" cy="866775"/>
          </a:xfrm>
          <a:custGeom>
            <a:avLst/>
            <a:gdLst>
              <a:gd name="connsiteX0" fmla="*/ 7144 w 1514475"/>
              <a:gd name="connsiteY0" fmla="*/ 7144 h 866775"/>
              <a:gd name="connsiteX1" fmla="*/ 1512094 w 1514475"/>
              <a:gd name="connsiteY1" fmla="*/ 7144 h 866775"/>
              <a:gd name="connsiteX2" fmla="*/ 1512094 w 1514475"/>
              <a:gd name="connsiteY2" fmla="*/ 859631 h 866775"/>
              <a:gd name="connsiteX3" fmla="*/ 7144 w 1514475"/>
              <a:gd name="connsiteY3" fmla="*/ 859631 h 866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14475" h="866775">
                <a:moveTo>
                  <a:pt x="7144" y="7144"/>
                </a:moveTo>
                <a:lnTo>
                  <a:pt x="1512094" y="7144"/>
                </a:lnTo>
                <a:lnTo>
                  <a:pt x="1512094" y="859631"/>
                </a:lnTo>
                <a:lnTo>
                  <a:pt x="7144" y="859631"/>
                </a:lnTo>
                <a:close/>
              </a:path>
            </a:pathLst>
          </a:custGeom>
          <a:solidFill>
            <a:srgbClr val="E8425C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GB" dirty="0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FEE41509-3F0D-4087-8663-8C6AC12AD95A}"/>
              </a:ext>
            </a:extLst>
          </p:cNvPr>
          <p:cNvSpPr/>
          <p:nvPr/>
        </p:nvSpPr>
        <p:spPr>
          <a:xfrm>
            <a:off x="694532" y="1127284"/>
            <a:ext cx="657225" cy="638175"/>
          </a:xfrm>
          <a:custGeom>
            <a:avLst/>
            <a:gdLst>
              <a:gd name="connsiteX0" fmla="*/ 64294 w 657225"/>
              <a:gd name="connsiteY0" fmla="*/ 322421 h 638175"/>
              <a:gd name="connsiteX1" fmla="*/ 332899 w 657225"/>
              <a:gd name="connsiteY1" fmla="*/ 64294 h 638175"/>
              <a:gd name="connsiteX2" fmla="*/ 601504 w 657225"/>
              <a:gd name="connsiteY2" fmla="*/ 322421 h 638175"/>
              <a:gd name="connsiteX3" fmla="*/ 332899 w 657225"/>
              <a:gd name="connsiteY3" fmla="*/ 580549 h 638175"/>
              <a:gd name="connsiteX4" fmla="*/ 64294 w 657225"/>
              <a:gd name="connsiteY4" fmla="*/ 322421 h 638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7225" h="638175">
                <a:moveTo>
                  <a:pt x="64294" y="322421"/>
                </a:moveTo>
                <a:cubicBezTo>
                  <a:pt x="64294" y="179546"/>
                  <a:pt x="184309" y="64294"/>
                  <a:pt x="332899" y="64294"/>
                </a:cubicBezTo>
                <a:cubicBezTo>
                  <a:pt x="481489" y="64294"/>
                  <a:pt x="601504" y="179546"/>
                  <a:pt x="601504" y="322421"/>
                </a:cubicBezTo>
                <a:cubicBezTo>
                  <a:pt x="601504" y="465296"/>
                  <a:pt x="481489" y="580549"/>
                  <a:pt x="332899" y="580549"/>
                </a:cubicBezTo>
                <a:cubicBezTo>
                  <a:pt x="184309" y="580549"/>
                  <a:pt x="64294" y="465296"/>
                  <a:pt x="64294" y="322421"/>
                </a:cubicBezTo>
                <a:close/>
              </a:path>
            </a:pathLst>
          </a:custGeom>
          <a:noFill/>
          <a:ln w="85725" cap="flat">
            <a:solidFill>
              <a:srgbClr val="FFFFFF"/>
            </a:solidFill>
            <a:prstDash val="solid"/>
            <a:miter/>
          </a:ln>
        </p:spPr>
        <p:txBody>
          <a:bodyPr rtlCol="0" anchor="ctr"/>
          <a:lstStyle/>
          <a:p>
            <a:endParaRPr lang="en-GB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BB049EA-717F-4C4C-8173-BE49AC7189E7}"/>
              </a:ext>
            </a:extLst>
          </p:cNvPr>
          <p:cNvSpPr txBox="1"/>
          <p:nvPr userDrawn="1"/>
        </p:nvSpPr>
        <p:spPr>
          <a:xfrm>
            <a:off x="334963" y="6450012"/>
            <a:ext cx="5278186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500" b="1" spc="100" baseline="0" dirty="0"/>
              <a:t>INSPIRING GENERATIONS</a:t>
            </a:r>
          </a:p>
        </p:txBody>
      </p:sp>
      <p:sp>
        <p:nvSpPr>
          <p:cNvPr id="23" name="Footer Placeholder 2">
            <a:extLst>
              <a:ext uri="{FF2B5EF4-FFF2-40B4-BE49-F238E27FC236}">
                <a16:creationId xmlns:a16="http://schemas.microsoft.com/office/drawing/2014/main" id="{3A277CF7-ADEB-4269-8421-21700866C60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393363" y="406402"/>
            <a:ext cx="4114800" cy="65086"/>
          </a:xfrm>
        </p:spPr>
        <p:txBody>
          <a:bodyPr/>
          <a:lstStyle>
            <a:lvl1pPr algn="r">
              <a:defRPr sz="500" b="1" spc="100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SECTION TITLE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DE2B16DE-36EC-4594-8292-28FE7AEA474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487488" y="1030810"/>
            <a:ext cx="3391822" cy="419642"/>
          </a:xfrm>
          <a:solidFill>
            <a:srgbClr val="E8E6E8"/>
          </a:solidFill>
        </p:spPr>
        <p:txBody>
          <a:bodyPr wrap="none" lIns="180000" tIns="43200" rIns="360000" bIns="43200" anchor="ctr">
            <a:spAutoFit/>
          </a:bodyPr>
          <a:lstStyle>
            <a:lvl1pPr>
              <a:defRPr sz="2400" b="1"/>
            </a:lvl1pPr>
          </a:lstStyle>
          <a:p>
            <a:pPr lvl="0"/>
            <a:r>
              <a:rPr lang="en-US"/>
              <a:t>PAGE TITLE IPSUM</a:t>
            </a: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5DFFAD53-66BD-45E8-A26C-30E4BCFAEE9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87488" y="1449911"/>
            <a:ext cx="1951941" cy="419642"/>
          </a:xfrm>
          <a:solidFill>
            <a:srgbClr val="E8E6E8"/>
          </a:solidFill>
        </p:spPr>
        <p:txBody>
          <a:bodyPr wrap="none" lIns="180000" tIns="43200" rIns="360000" bIns="43200" anchor="ctr">
            <a:spAutoFit/>
          </a:bodyPr>
          <a:lstStyle>
            <a:lvl1pPr>
              <a:defRPr sz="2400" b="1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OLUPTAT</a:t>
            </a:r>
          </a:p>
        </p:txBody>
      </p:sp>
    </p:spTree>
    <p:extLst>
      <p:ext uri="{BB962C8B-B14F-4D97-AF65-F5344CB8AC3E}">
        <p14:creationId xmlns:p14="http://schemas.microsoft.com/office/powerpoint/2010/main" val="9774161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297">
          <p15:clr>
            <a:srgbClr val="FBAE40"/>
          </p15:clr>
        </p15:guide>
        <p15:guide id="4" orient="horz" pos="257">
          <p15:clr>
            <a:srgbClr val="FBAE40"/>
          </p15:clr>
        </p15:guide>
        <p15:guide id="5" orient="horz" pos="595">
          <p15:clr>
            <a:srgbClr val="FBAE40"/>
          </p15:clr>
        </p15:guide>
        <p15:guide id="6" orient="horz" pos="1135">
          <p15:clr>
            <a:srgbClr val="FBAE40"/>
          </p15:clr>
        </p15:guide>
        <p15:guide id="7" orient="horz" pos="4106">
          <p15:clr>
            <a:srgbClr val="FBAE40"/>
          </p15:clr>
        </p15:guide>
        <p15:guide id="8" pos="211">
          <p15:clr>
            <a:srgbClr val="FBAE40"/>
          </p15:clr>
        </p15:guide>
        <p15:guide id="9" pos="937">
          <p15:clr>
            <a:srgbClr val="FBAE40"/>
          </p15:clr>
        </p15:guide>
        <p15:guide id="10" pos="7469">
          <p15:clr>
            <a:srgbClr val="FBAE40"/>
          </p15:clr>
        </p15:guide>
        <p15:guide id="11" pos="1038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icture Placeholder 34">
            <a:extLst>
              <a:ext uri="{FF2B5EF4-FFF2-40B4-BE49-F238E27FC236}">
                <a16:creationId xmlns:a16="http://schemas.microsoft.com/office/drawing/2014/main" id="{BC6DCE4F-423B-443B-9A8A-C32990EE5B81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375400" y="0"/>
            <a:ext cx="5816600" cy="6858000"/>
          </a:xfrm>
          <a:pattFill prst="pct10">
            <a:fgClr>
              <a:srgbClr val="83CBCF"/>
            </a:fgClr>
            <a:bgClr>
              <a:srgbClr val="191933"/>
            </a:bgClr>
          </a:pattFill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 here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0CF0E4DF-D64E-4249-8E67-B05B24BCF8E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92363" y="615950"/>
            <a:ext cx="3324225" cy="657225"/>
          </a:xfrm>
          <a:prstGeom prst="rect">
            <a:avLst/>
          </a:prstGeom>
        </p:spPr>
      </p:pic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CA5E6BB-9951-4744-B656-D8730704F8FB}"/>
              </a:ext>
            </a:extLst>
          </p:cNvPr>
          <p:cNvSpPr/>
          <p:nvPr/>
        </p:nvSpPr>
        <p:spPr>
          <a:xfrm>
            <a:off x="-24606" y="1016794"/>
            <a:ext cx="1514475" cy="866775"/>
          </a:xfrm>
          <a:custGeom>
            <a:avLst/>
            <a:gdLst>
              <a:gd name="connsiteX0" fmla="*/ 7144 w 1514475"/>
              <a:gd name="connsiteY0" fmla="*/ 7144 h 866775"/>
              <a:gd name="connsiteX1" fmla="*/ 1512094 w 1514475"/>
              <a:gd name="connsiteY1" fmla="*/ 7144 h 866775"/>
              <a:gd name="connsiteX2" fmla="*/ 1512094 w 1514475"/>
              <a:gd name="connsiteY2" fmla="*/ 859631 h 866775"/>
              <a:gd name="connsiteX3" fmla="*/ 7144 w 1514475"/>
              <a:gd name="connsiteY3" fmla="*/ 859631 h 866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14475" h="866775">
                <a:moveTo>
                  <a:pt x="7144" y="7144"/>
                </a:moveTo>
                <a:lnTo>
                  <a:pt x="1512094" y="7144"/>
                </a:lnTo>
                <a:lnTo>
                  <a:pt x="1512094" y="859631"/>
                </a:lnTo>
                <a:lnTo>
                  <a:pt x="7144" y="859631"/>
                </a:lnTo>
                <a:close/>
              </a:path>
            </a:pathLst>
          </a:custGeom>
          <a:solidFill>
            <a:srgbClr val="18183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GB" dirty="0"/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77A7536F-F6D8-4DFB-86C9-75737583EED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9113837" y="6453188"/>
            <a:ext cx="2743200" cy="65087"/>
          </a:xfrm>
        </p:spPr>
        <p:txBody>
          <a:bodyPr vert="horz" lIns="0" tIns="0" rIns="0" bIns="0" rtlCol="0" anchor="ctr"/>
          <a:lstStyle>
            <a:lvl1pPr algn="r">
              <a:defRPr lang="en-GB" sz="500" b="1" spc="100" baseline="0" smtClean="0">
                <a:solidFill>
                  <a:schemeClr val="bg1"/>
                </a:solidFill>
              </a:defRPr>
            </a:lvl1pPr>
          </a:lstStyle>
          <a:p>
            <a:fld id="{945D5142-0409-4123-9E0E-A0AA31D6AF59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34FCC8B7-22A9-44E6-A46D-6FF4EE10645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09034" y="1152525"/>
            <a:ext cx="609600" cy="600075"/>
          </a:xfrm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874CB9B-6E81-44C6-8AE8-248B735FCC9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487488" y="1030810"/>
            <a:ext cx="3391822" cy="419642"/>
          </a:xfrm>
          <a:solidFill>
            <a:srgbClr val="83CBCF"/>
          </a:solidFill>
        </p:spPr>
        <p:txBody>
          <a:bodyPr wrap="none" lIns="180000" tIns="43200" rIns="360000" bIns="43200" anchor="ctr">
            <a:spAutoFit/>
          </a:bodyPr>
          <a:lstStyle>
            <a:lvl1pPr>
              <a:defRPr sz="2400" b="1"/>
            </a:lvl1pPr>
          </a:lstStyle>
          <a:p>
            <a:pPr lvl="0"/>
            <a:r>
              <a:rPr lang="en-US"/>
              <a:t>PAGE TITLE IPSUM</a:t>
            </a:r>
          </a:p>
        </p:txBody>
      </p:sp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4375092D-9A0B-4E0C-89CA-21DBD2D3B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87488" y="1449911"/>
            <a:ext cx="1951941" cy="419642"/>
          </a:xfrm>
          <a:solidFill>
            <a:srgbClr val="83CBCF"/>
          </a:solidFill>
        </p:spPr>
        <p:txBody>
          <a:bodyPr wrap="none" lIns="180000" tIns="43200" rIns="360000" bIns="43200" anchor="ctr">
            <a:spAutoFit/>
          </a:bodyPr>
          <a:lstStyle>
            <a:lvl1pPr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OLUPTAT</a:t>
            </a:r>
          </a:p>
        </p:txBody>
      </p:sp>
      <p:pic>
        <p:nvPicPr>
          <p:cNvPr id="38" name="Graphic 37">
            <a:extLst>
              <a:ext uri="{FF2B5EF4-FFF2-40B4-BE49-F238E27FC236}">
                <a16:creationId xmlns:a16="http://schemas.microsoft.com/office/drawing/2014/main" id="{9B7A93DA-AC78-41C7-95C2-08034C1D18E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1643281" y="338941"/>
            <a:ext cx="198675" cy="195571"/>
          </a:xfrm>
          <a:prstGeom prst="rect">
            <a:avLst/>
          </a:prstGeom>
        </p:spPr>
      </p:pic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3840DF3D-5213-41A2-ADDC-546C21535EB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647825" y="3038702"/>
            <a:ext cx="4448175" cy="3098800"/>
          </a:xfrm>
        </p:spPr>
        <p:txBody>
          <a:bodyPr lIns="0" tIns="0" rIns="0" bIns="0">
            <a:normAutofit/>
          </a:bodyPr>
          <a:lstStyle>
            <a:lvl1pPr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1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57A94EDD-7448-4F38-9176-09C15D1F590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647825" y="2332985"/>
            <a:ext cx="4448175" cy="433387"/>
          </a:xfrm>
        </p:spPr>
        <p:txBody>
          <a:bodyPr lIns="0" tIns="0" rIns="0" bIns="0">
            <a:normAutofit/>
          </a:bodyPr>
          <a:lstStyle>
            <a:lvl1pPr>
              <a:defRPr sz="1400" b="1">
                <a:solidFill>
                  <a:srgbClr val="83CBCF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7B170C8-92F8-4FFF-A0EB-5175D4B4EFD8}"/>
              </a:ext>
            </a:extLst>
          </p:cNvPr>
          <p:cNvSpPr txBox="1"/>
          <p:nvPr userDrawn="1"/>
        </p:nvSpPr>
        <p:spPr>
          <a:xfrm>
            <a:off x="334963" y="6450012"/>
            <a:ext cx="5278186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500" b="1" spc="100" baseline="0" dirty="0"/>
              <a:t>INSPIRING GENERATIONS</a:t>
            </a:r>
          </a:p>
        </p:txBody>
      </p:sp>
      <p:sp>
        <p:nvSpPr>
          <p:cNvPr id="30" name="Footer Placeholder 2">
            <a:extLst>
              <a:ext uri="{FF2B5EF4-FFF2-40B4-BE49-F238E27FC236}">
                <a16:creationId xmlns:a16="http://schemas.microsoft.com/office/drawing/2014/main" id="{B64D0CDD-2F8C-49AF-9276-ED7736C9C38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393363" y="406402"/>
            <a:ext cx="4114800" cy="65086"/>
          </a:xfrm>
        </p:spPr>
        <p:txBody>
          <a:bodyPr/>
          <a:lstStyle>
            <a:lvl1pPr algn="r">
              <a:defRPr sz="500" b="1" spc="100" baseline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10261423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297">
          <p15:clr>
            <a:srgbClr val="FBAE40"/>
          </p15:clr>
        </p15:guide>
        <p15:guide id="4" orient="horz" pos="257">
          <p15:clr>
            <a:srgbClr val="FBAE40"/>
          </p15:clr>
        </p15:guide>
        <p15:guide id="5" orient="horz" pos="595">
          <p15:clr>
            <a:srgbClr val="FBAE40"/>
          </p15:clr>
        </p15:guide>
        <p15:guide id="6" orient="horz" pos="1135">
          <p15:clr>
            <a:srgbClr val="FBAE40"/>
          </p15:clr>
        </p15:guide>
        <p15:guide id="7" orient="horz" pos="4106">
          <p15:clr>
            <a:srgbClr val="FBAE40"/>
          </p15:clr>
        </p15:guide>
        <p15:guide id="8" pos="211">
          <p15:clr>
            <a:srgbClr val="FBAE40"/>
          </p15:clr>
        </p15:guide>
        <p15:guide id="9" pos="937">
          <p15:clr>
            <a:srgbClr val="FBAE40"/>
          </p15:clr>
        </p15:guide>
        <p15:guide id="10" pos="7469">
          <p15:clr>
            <a:srgbClr val="FBAE40"/>
          </p15:clr>
        </p15:guide>
        <p15:guide id="11" pos="1038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raphic 37">
            <a:extLst>
              <a:ext uri="{FF2B5EF4-FFF2-40B4-BE49-F238E27FC236}">
                <a16:creationId xmlns:a16="http://schemas.microsoft.com/office/drawing/2014/main" id="{9B7A93DA-AC78-41C7-95C2-08034C1D18E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643281" y="338941"/>
            <a:ext cx="198675" cy="195571"/>
          </a:xfrm>
          <a:prstGeom prst="rect">
            <a:avLst/>
          </a:prstGeom>
        </p:spPr>
      </p:pic>
      <p:sp>
        <p:nvSpPr>
          <p:cNvPr id="35" name="Picture Placeholder 34">
            <a:extLst>
              <a:ext uri="{FF2B5EF4-FFF2-40B4-BE49-F238E27FC236}">
                <a16:creationId xmlns:a16="http://schemas.microsoft.com/office/drawing/2014/main" id="{BC6DCE4F-423B-443B-9A8A-C32990EE5B81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-1" y="1364815"/>
            <a:ext cx="6618515" cy="3992563"/>
          </a:xfrm>
          <a:pattFill prst="pct10">
            <a:fgClr>
              <a:srgbClr val="83CBCF"/>
            </a:fgClr>
            <a:bgClr>
              <a:srgbClr val="191933"/>
            </a:bgClr>
          </a:pattFill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 here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0CF0E4DF-D64E-4249-8E67-B05B24BCF8E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392363" y="615950"/>
            <a:ext cx="3324225" cy="657225"/>
          </a:xfrm>
          <a:prstGeom prst="rect">
            <a:avLst/>
          </a:prstGeom>
        </p:spPr>
      </p:pic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CA5E6BB-9951-4744-B656-D8730704F8FB}"/>
              </a:ext>
            </a:extLst>
          </p:cNvPr>
          <p:cNvSpPr/>
          <p:nvPr/>
        </p:nvSpPr>
        <p:spPr>
          <a:xfrm>
            <a:off x="-24606" y="1016794"/>
            <a:ext cx="1514475" cy="866775"/>
          </a:xfrm>
          <a:custGeom>
            <a:avLst/>
            <a:gdLst>
              <a:gd name="connsiteX0" fmla="*/ 7144 w 1514475"/>
              <a:gd name="connsiteY0" fmla="*/ 7144 h 866775"/>
              <a:gd name="connsiteX1" fmla="*/ 1512094 w 1514475"/>
              <a:gd name="connsiteY1" fmla="*/ 7144 h 866775"/>
              <a:gd name="connsiteX2" fmla="*/ 1512094 w 1514475"/>
              <a:gd name="connsiteY2" fmla="*/ 859631 h 866775"/>
              <a:gd name="connsiteX3" fmla="*/ 7144 w 1514475"/>
              <a:gd name="connsiteY3" fmla="*/ 859631 h 866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14475" h="866775">
                <a:moveTo>
                  <a:pt x="7144" y="7144"/>
                </a:moveTo>
                <a:lnTo>
                  <a:pt x="1512094" y="7144"/>
                </a:lnTo>
                <a:lnTo>
                  <a:pt x="1512094" y="859631"/>
                </a:lnTo>
                <a:lnTo>
                  <a:pt x="7144" y="859631"/>
                </a:lnTo>
                <a:close/>
              </a:path>
            </a:pathLst>
          </a:custGeom>
          <a:solidFill>
            <a:srgbClr val="18183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GB" dirty="0"/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77A7536F-F6D8-4DFB-86C9-75737583EED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9113837" y="6453188"/>
            <a:ext cx="2743200" cy="65087"/>
          </a:xfrm>
        </p:spPr>
        <p:txBody>
          <a:bodyPr vert="horz" lIns="0" tIns="0" rIns="0" bIns="0" rtlCol="0" anchor="ctr"/>
          <a:lstStyle>
            <a:lvl1pPr algn="r">
              <a:defRPr lang="en-GB" sz="500" b="1" spc="100" baseline="0" smtClean="0">
                <a:solidFill>
                  <a:schemeClr val="tx1"/>
                </a:solidFill>
              </a:defRPr>
            </a:lvl1pPr>
          </a:lstStyle>
          <a:p>
            <a:fld id="{945D5142-0409-4123-9E0E-A0AA31D6AF59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34FCC8B7-22A9-44E6-A46D-6FF4EE10645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09034" y="1152525"/>
            <a:ext cx="609600" cy="600075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4D8573F0-EF33-476A-B363-D2BF3EE4A4C7}"/>
              </a:ext>
            </a:extLst>
          </p:cNvPr>
          <p:cNvSpPr/>
          <p:nvPr userDrawn="1"/>
        </p:nvSpPr>
        <p:spPr>
          <a:xfrm>
            <a:off x="4980160" y="5149663"/>
            <a:ext cx="1888504" cy="3932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921825AF-EBA8-4EA5-ACC6-929C1B435D39}"/>
              </a:ext>
            </a:extLst>
          </p:cNvPr>
          <p:cNvGrpSpPr/>
          <p:nvPr userDrawn="1"/>
        </p:nvGrpSpPr>
        <p:grpSpPr>
          <a:xfrm>
            <a:off x="12096180" y="794969"/>
            <a:ext cx="98201" cy="2177200"/>
            <a:chOff x="12096180" y="3902014"/>
            <a:chExt cx="98201" cy="2177200"/>
          </a:xfrm>
          <a:solidFill>
            <a:srgbClr val="83CBCF"/>
          </a:solidFill>
        </p:grpSpPr>
        <p:sp>
          <p:nvSpPr>
            <p:cNvPr id="26" name="Parallelogram 25">
              <a:extLst>
                <a:ext uri="{FF2B5EF4-FFF2-40B4-BE49-F238E27FC236}">
                  <a16:creationId xmlns:a16="http://schemas.microsoft.com/office/drawing/2014/main" id="{A5E7B0FF-5E69-414F-9F6A-B7E89E4E521A}"/>
                </a:ext>
              </a:extLst>
            </p:cNvPr>
            <p:cNvSpPr/>
            <p:nvPr userDrawn="1"/>
          </p:nvSpPr>
          <p:spPr>
            <a:xfrm rot="5400000" flipH="1">
              <a:off x="11988176" y="5873009"/>
              <a:ext cx="314209" cy="98201"/>
            </a:xfrm>
            <a:prstGeom prst="parallelogram">
              <a:avLst>
                <a:gd name="adj" fmla="val 10548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8" name="Parallelogram 27">
              <a:extLst>
                <a:ext uri="{FF2B5EF4-FFF2-40B4-BE49-F238E27FC236}">
                  <a16:creationId xmlns:a16="http://schemas.microsoft.com/office/drawing/2014/main" id="{ABF77620-E076-4705-8E2F-C9EF98E02983}"/>
                </a:ext>
              </a:extLst>
            </p:cNvPr>
            <p:cNvSpPr/>
            <p:nvPr userDrawn="1"/>
          </p:nvSpPr>
          <p:spPr>
            <a:xfrm rot="5400000" flipH="1">
              <a:off x="11988176" y="5409459"/>
              <a:ext cx="314209" cy="98201"/>
            </a:xfrm>
            <a:prstGeom prst="parallelogram">
              <a:avLst>
                <a:gd name="adj" fmla="val 10548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1" name="Parallelogram 30">
              <a:extLst>
                <a:ext uri="{FF2B5EF4-FFF2-40B4-BE49-F238E27FC236}">
                  <a16:creationId xmlns:a16="http://schemas.microsoft.com/office/drawing/2014/main" id="{82F33C2D-8A92-4606-9277-CCA15CA6AEC5}"/>
                </a:ext>
              </a:extLst>
            </p:cNvPr>
            <p:cNvSpPr/>
            <p:nvPr userDrawn="1"/>
          </p:nvSpPr>
          <p:spPr>
            <a:xfrm rot="5400000" flipH="1">
              <a:off x="11988176" y="4937118"/>
              <a:ext cx="314209" cy="98201"/>
            </a:xfrm>
            <a:prstGeom prst="parallelogram">
              <a:avLst>
                <a:gd name="adj" fmla="val 10548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4" name="Parallelogram 33">
              <a:extLst>
                <a:ext uri="{FF2B5EF4-FFF2-40B4-BE49-F238E27FC236}">
                  <a16:creationId xmlns:a16="http://schemas.microsoft.com/office/drawing/2014/main" id="{58902E4E-A322-46F2-861E-1A1B0F9CF7BE}"/>
                </a:ext>
              </a:extLst>
            </p:cNvPr>
            <p:cNvSpPr/>
            <p:nvPr userDrawn="1"/>
          </p:nvSpPr>
          <p:spPr>
            <a:xfrm rot="5400000" flipH="1">
              <a:off x="11988176" y="4473568"/>
              <a:ext cx="314209" cy="98201"/>
            </a:xfrm>
            <a:prstGeom prst="parallelogram">
              <a:avLst>
                <a:gd name="adj" fmla="val 10548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7" name="Parallelogram 36">
              <a:extLst>
                <a:ext uri="{FF2B5EF4-FFF2-40B4-BE49-F238E27FC236}">
                  <a16:creationId xmlns:a16="http://schemas.microsoft.com/office/drawing/2014/main" id="{44EA8622-8C3A-4DA7-9607-ABD7DD36717D}"/>
                </a:ext>
              </a:extLst>
            </p:cNvPr>
            <p:cNvSpPr/>
            <p:nvPr userDrawn="1"/>
          </p:nvSpPr>
          <p:spPr>
            <a:xfrm rot="5400000" flipH="1">
              <a:off x="11988176" y="4010018"/>
              <a:ext cx="314209" cy="98201"/>
            </a:xfrm>
            <a:prstGeom prst="parallelogram">
              <a:avLst>
                <a:gd name="adj" fmla="val 10548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B904C687-C75D-4B20-8852-BDB0E30A1E6D}"/>
              </a:ext>
            </a:extLst>
          </p:cNvPr>
          <p:cNvGrpSpPr/>
          <p:nvPr userDrawn="1"/>
        </p:nvGrpSpPr>
        <p:grpSpPr>
          <a:xfrm>
            <a:off x="4917962" y="5963208"/>
            <a:ext cx="3406888" cy="3406888"/>
            <a:chOff x="9897020" y="-510901"/>
            <a:chExt cx="2922096" cy="2922096"/>
          </a:xfrm>
        </p:grpSpPr>
        <p:sp>
          <p:nvSpPr>
            <p:cNvPr id="40" name="Block Arc 39">
              <a:extLst>
                <a:ext uri="{FF2B5EF4-FFF2-40B4-BE49-F238E27FC236}">
                  <a16:creationId xmlns:a16="http://schemas.microsoft.com/office/drawing/2014/main" id="{87B34AB5-D809-427A-8B45-8BBDCC69472C}"/>
                </a:ext>
              </a:extLst>
            </p:cNvPr>
            <p:cNvSpPr/>
            <p:nvPr userDrawn="1"/>
          </p:nvSpPr>
          <p:spPr>
            <a:xfrm rot="18000000">
              <a:off x="9897020" y="-510901"/>
              <a:ext cx="2922096" cy="2922096"/>
            </a:xfrm>
            <a:prstGeom prst="blockArc">
              <a:avLst>
                <a:gd name="adj1" fmla="val 19701503"/>
                <a:gd name="adj2" fmla="val 5025590"/>
                <a:gd name="adj3" fmla="val 5265"/>
              </a:avLst>
            </a:prstGeom>
            <a:solidFill>
              <a:srgbClr val="191933"/>
            </a:solidFill>
            <a:ln>
              <a:solidFill>
                <a:srgbClr val="1919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37DE33D6-2F00-4ECB-9193-2D1D74B6F1FC}"/>
                </a:ext>
              </a:extLst>
            </p:cNvPr>
            <p:cNvSpPr/>
            <p:nvPr userDrawn="1"/>
          </p:nvSpPr>
          <p:spPr>
            <a:xfrm>
              <a:off x="9950367" y="-457554"/>
              <a:ext cx="2815403" cy="2815403"/>
            </a:xfrm>
            <a:prstGeom prst="ellipse">
              <a:avLst/>
            </a:prstGeom>
            <a:noFill/>
            <a:ln w="19050">
              <a:solidFill>
                <a:srgbClr val="19193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285E0F6F-784F-4CE0-B0B4-29F654611BA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7004724" y="1364815"/>
            <a:ext cx="4232732" cy="3785035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en-US"/>
              <a:t>CLICK TO ADD IMAGES / TEXT / CHARTS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88833A8-22D7-4B41-9BAA-C6DA1E676952}"/>
              </a:ext>
            </a:extLst>
          </p:cNvPr>
          <p:cNvSpPr txBox="1"/>
          <p:nvPr userDrawn="1"/>
        </p:nvSpPr>
        <p:spPr>
          <a:xfrm>
            <a:off x="334963" y="6450012"/>
            <a:ext cx="5278186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500" b="1" spc="100" baseline="0" dirty="0"/>
              <a:t>INSPIRING GENERATIONS</a:t>
            </a:r>
          </a:p>
        </p:txBody>
      </p:sp>
      <p:sp>
        <p:nvSpPr>
          <p:cNvPr id="27" name="Footer Placeholder 2">
            <a:extLst>
              <a:ext uri="{FF2B5EF4-FFF2-40B4-BE49-F238E27FC236}">
                <a16:creationId xmlns:a16="http://schemas.microsoft.com/office/drawing/2014/main" id="{AC9CFCBC-4316-4112-AE19-3E90A36FE91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393363" y="406402"/>
            <a:ext cx="4114800" cy="65086"/>
          </a:xfrm>
        </p:spPr>
        <p:txBody>
          <a:bodyPr/>
          <a:lstStyle>
            <a:lvl1pPr algn="r">
              <a:defRPr sz="500" b="1" spc="100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SECTION TITLE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41653154-AB9A-4E50-AE70-EE0E25BD92D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487488" y="1030810"/>
            <a:ext cx="3391822" cy="419642"/>
          </a:xfrm>
          <a:solidFill>
            <a:srgbClr val="83CBCF"/>
          </a:solidFill>
        </p:spPr>
        <p:txBody>
          <a:bodyPr wrap="none" lIns="180000" tIns="43200" rIns="360000" bIns="43200" anchor="ctr">
            <a:spAutoFit/>
          </a:bodyPr>
          <a:lstStyle>
            <a:lvl1pPr>
              <a:defRPr sz="2400" b="1"/>
            </a:lvl1pPr>
          </a:lstStyle>
          <a:p>
            <a:pPr lvl="0"/>
            <a:r>
              <a:rPr lang="en-US"/>
              <a:t>PAGE TITLE IPSUM</a:t>
            </a:r>
          </a:p>
        </p:txBody>
      </p:sp>
      <p:sp>
        <p:nvSpPr>
          <p:cNvPr id="30" name="Text Placeholder 5">
            <a:extLst>
              <a:ext uri="{FF2B5EF4-FFF2-40B4-BE49-F238E27FC236}">
                <a16:creationId xmlns:a16="http://schemas.microsoft.com/office/drawing/2014/main" id="{13DCA6E8-BCDC-4E89-ADDE-27EE71539FC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87488" y="1449911"/>
            <a:ext cx="1951941" cy="419642"/>
          </a:xfrm>
          <a:solidFill>
            <a:srgbClr val="83CBCF"/>
          </a:solidFill>
        </p:spPr>
        <p:txBody>
          <a:bodyPr wrap="none" lIns="180000" tIns="43200" rIns="360000" bIns="43200" anchor="ctr">
            <a:spAutoFit/>
          </a:bodyPr>
          <a:lstStyle>
            <a:lvl1pPr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OLUPTAT</a:t>
            </a:r>
          </a:p>
        </p:txBody>
      </p:sp>
    </p:spTree>
    <p:extLst>
      <p:ext uri="{BB962C8B-B14F-4D97-AF65-F5344CB8AC3E}">
        <p14:creationId xmlns:p14="http://schemas.microsoft.com/office/powerpoint/2010/main" val="3185798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297">
          <p15:clr>
            <a:srgbClr val="FBAE40"/>
          </p15:clr>
        </p15:guide>
        <p15:guide id="4" orient="horz" pos="257">
          <p15:clr>
            <a:srgbClr val="FBAE40"/>
          </p15:clr>
        </p15:guide>
        <p15:guide id="5" orient="horz" pos="595">
          <p15:clr>
            <a:srgbClr val="FBAE40"/>
          </p15:clr>
        </p15:guide>
        <p15:guide id="6" orient="horz" pos="1135">
          <p15:clr>
            <a:srgbClr val="FBAE40"/>
          </p15:clr>
        </p15:guide>
        <p15:guide id="7" orient="horz" pos="4106">
          <p15:clr>
            <a:srgbClr val="FBAE40"/>
          </p15:clr>
        </p15:guide>
        <p15:guide id="8" pos="211">
          <p15:clr>
            <a:srgbClr val="FBAE40"/>
          </p15:clr>
        </p15:guide>
        <p15:guide id="9" pos="937">
          <p15:clr>
            <a:srgbClr val="FBAE40"/>
          </p15:clr>
        </p15:guide>
        <p15:guide id="10" pos="7469">
          <p15:clr>
            <a:srgbClr val="FBAE40"/>
          </p15:clr>
        </p15:guide>
        <p15:guide id="11" pos="1038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icture Placeholder 34">
            <a:extLst>
              <a:ext uri="{FF2B5EF4-FFF2-40B4-BE49-F238E27FC236}">
                <a16:creationId xmlns:a16="http://schemas.microsoft.com/office/drawing/2014/main" id="{BC6DCE4F-423B-443B-9A8A-C32990EE5B81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-1" y="1364815"/>
            <a:ext cx="6618515" cy="3992563"/>
          </a:xfrm>
          <a:pattFill prst="pct10">
            <a:fgClr>
              <a:srgbClr val="83CBCF"/>
            </a:fgClr>
            <a:bgClr>
              <a:srgbClr val="191933"/>
            </a:bgClr>
          </a:pattFill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 here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0CF0E4DF-D64E-4249-8E67-B05B24BCF8E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92363" y="615950"/>
            <a:ext cx="3324225" cy="657225"/>
          </a:xfrm>
          <a:prstGeom prst="rect">
            <a:avLst/>
          </a:prstGeom>
        </p:spPr>
      </p:pic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CA5E6BB-9951-4744-B656-D8730704F8FB}"/>
              </a:ext>
            </a:extLst>
          </p:cNvPr>
          <p:cNvSpPr/>
          <p:nvPr/>
        </p:nvSpPr>
        <p:spPr>
          <a:xfrm>
            <a:off x="-24606" y="1016794"/>
            <a:ext cx="1514475" cy="866775"/>
          </a:xfrm>
          <a:custGeom>
            <a:avLst/>
            <a:gdLst>
              <a:gd name="connsiteX0" fmla="*/ 7144 w 1514475"/>
              <a:gd name="connsiteY0" fmla="*/ 7144 h 866775"/>
              <a:gd name="connsiteX1" fmla="*/ 1512094 w 1514475"/>
              <a:gd name="connsiteY1" fmla="*/ 7144 h 866775"/>
              <a:gd name="connsiteX2" fmla="*/ 1512094 w 1514475"/>
              <a:gd name="connsiteY2" fmla="*/ 859631 h 866775"/>
              <a:gd name="connsiteX3" fmla="*/ 7144 w 1514475"/>
              <a:gd name="connsiteY3" fmla="*/ 859631 h 866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14475" h="866775">
                <a:moveTo>
                  <a:pt x="7144" y="7144"/>
                </a:moveTo>
                <a:lnTo>
                  <a:pt x="1512094" y="7144"/>
                </a:lnTo>
                <a:lnTo>
                  <a:pt x="1512094" y="859631"/>
                </a:lnTo>
                <a:lnTo>
                  <a:pt x="7144" y="859631"/>
                </a:lnTo>
                <a:close/>
              </a:path>
            </a:pathLst>
          </a:custGeom>
          <a:solidFill>
            <a:srgbClr val="18183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GB" dirty="0"/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77A7536F-F6D8-4DFB-86C9-75737583EED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9113837" y="6453188"/>
            <a:ext cx="2743200" cy="65087"/>
          </a:xfrm>
        </p:spPr>
        <p:txBody>
          <a:bodyPr vert="horz" lIns="0" tIns="0" rIns="0" bIns="0" rtlCol="0" anchor="ctr"/>
          <a:lstStyle>
            <a:lvl1pPr algn="r">
              <a:defRPr lang="en-GB" sz="500" b="1" spc="100" baseline="0" smtClean="0">
                <a:solidFill>
                  <a:schemeClr val="tx1"/>
                </a:solidFill>
              </a:defRPr>
            </a:lvl1pPr>
          </a:lstStyle>
          <a:p>
            <a:fld id="{945D5142-0409-4123-9E0E-A0AA31D6AF59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34FCC8B7-22A9-44E6-A46D-6FF4EE10645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09034" y="1152525"/>
            <a:ext cx="609600" cy="600075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4D8573F0-EF33-476A-B363-D2BF3EE4A4C7}"/>
              </a:ext>
            </a:extLst>
          </p:cNvPr>
          <p:cNvSpPr/>
          <p:nvPr userDrawn="1"/>
        </p:nvSpPr>
        <p:spPr>
          <a:xfrm>
            <a:off x="-211621" y="5149663"/>
            <a:ext cx="1888504" cy="3932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921825AF-EBA8-4EA5-ACC6-929C1B435D39}"/>
              </a:ext>
            </a:extLst>
          </p:cNvPr>
          <p:cNvGrpSpPr/>
          <p:nvPr userDrawn="1"/>
        </p:nvGrpSpPr>
        <p:grpSpPr>
          <a:xfrm>
            <a:off x="12096180" y="794969"/>
            <a:ext cx="98201" cy="2177200"/>
            <a:chOff x="12096180" y="3902014"/>
            <a:chExt cx="98201" cy="2177200"/>
          </a:xfrm>
          <a:solidFill>
            <a:srgbClr val="83CBCF"/>
          </a:solidFill>
        </p:grpSpPr>
        <p:sp>
          <p:nvSpPr>
            <p:cNvPr id="26" name="Parallelogram 25">
              <a:extLst>
                <a:ext uri="{FF2B5EF4-FFF2-40B4-BE49-F238E27FC236}">
                  <a16:creationId xmlns:a16="http://schemas.microsoft.com/office/drawing/2014/main" id="{A5E7B0FF-5E69-414F-9F6A-B7E89E4E521A}"/>
                </a:ext>
              </a:extLst>
            </p:cNvPr>
            <p:cNvSpPr/>
            <p:nvPr userDrawn="1"/>
          </p:nvSpPr>
          <p:spPr>
            <a:xfrm rot="5400000" flipH="1">
              <a:off x="11988176" y="5873009"/>
              <a:ext cx="314209" cy="98201"/>
            </a:xfrm>
            <a:prstGeom prst="parallelogram">
              <a:avLst>
                <a:gd name="adj" fmla="val 10548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8" name="Parallelogram 27">
              <a:extLst>
                <a:ext uri="{FF2B5EF4-FFF2-40B4-BE49-F238E27FC236}">
                  <a16:creationId xmlns:a16="http://schemas.microsoft.com/office/drawing/2014/main" id="{ABF77620-E076-4705-8E2F-C9EF98E02983}"/>
                </a:ext>
              </a:extLst>
            </p:cNvPr>
            <p:cNvSpPr/>
            <p:nvPr userDrawn="1"/>
          </p:nvSpPr>
          <p:spPr>
            <a:xfrm rot="5400000" flipH="1">
              <a:off x="11988176" y="5409459"/>
              <a:ext cx="314209" cy="98201"/>
            </a:xfrm>
            <a:prstGeom prst="parallelogram">
              <a:avLst>
                <a:gd name="adj" fmla="val 10548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1" name="Parallelogram 30">
              <a:extLst>
                <a:ext uri="{FF2B5EF4-FFF2-40B4-BE49-F238E27FC236}">
                  <a16:creationId xmlns:a16="http://schemas.microsoft.com/office/drawing/2014/main" id="{82F33C2D-8A92-4606-9277-CCA15CA6AEC5}"/>
                </a:ext>
              </a:extLst>
            </p:cNvPr>
            <p:cNvSpPr/>
            <p:nvPr userDrawn="1"/>
          </p:nvSpPr>
          <p:spPr>
            <a:xfrm rot="5400000" flipH="1">
              <a:off x="11988176" y="4937118"/>
              <a:ext cx="314209" cy="98201"/>
            </a:xfrm>
            <a:prstGeom prst="parallelogram">
              <a:avLst>
                <a:gd name="adj" fmla="val 10548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4" name="Parallelogram 33">
              <a:extLst>
                <a:ext uri="{FF2B5EF4-FFF2-40B4-BE49-F238E27FC236}">
                  <a16:creationId xmlns:a16="http://schemas.microsoft.com/office/drawing/2014/main" id="{58902E4E-A322-46F2-861E-1A1B0F9CF7BE}"/>
                </a:ext>
              </a:extLst>
            </p:cNvPr>
            <p:cNvSpPr/>
            <p:nvPr userDrawn="1"/>
          </p:nvSpPr>
          <p:spPr>
            <a:xfrm rot="5400000" flipH="1">
              <a:off x="11988176" y="4473568"/>
              <a:ext cx="314209" cy="98201"/>
            </a:xfrm>
            <a:prstGeom prst="parallelogram">
              <a:avLst>
                <a:gd name="adj" fmla="val 10548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7" name="Parallelogram 36">
              <a:extLst>
                <a:ext uri="{FF2B5EF4-FFF2-40B4-BE49-F238E27FC236}">
                  <a16:creationId xmlns:a16="http://schemas.microsoft.com/office/drawing/2014/main" id="{44EA8622-8C3A-4DA7-9607-ABD7DD36717D}"/>
                </a:ext>
              </a:extLst>
            </p:cNvPr>
            <p:cNvSpPr/>
            <p:nvPr userDrawn="1"/>
          </p:nvSpPr>
          <p:spPr>
            <a:xfrm rot="5400000" flipH="1">
              <a:off x="11988176" y="4010018"/>
              <a:ext cx="314209" cy="98201"/>
            </a:xfrm>
            <a:prstGeom prst="parallelogram">
              <a:avLst>
                <a:gd name="adj" fmla="val 10548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B904C687-C75D-4B20-8852-BDB0E30A1E6D}"/>
              </a:ext>
            </a:extLst>
          </p:cNvPr>
          <p:cNvGrpSpPr/>
          <p:nvPr userDrawn="1"/>
        </p:nvGrpSpPr>
        <p:grpSpPr>
          <a:xfrm>
            <a:off x="-609817" y="5500915"/>
            <a:ext cx="2792960" cy="2792960"/>
            <a:chOff x="9897020" y="-510901"/>
            <a:chExt cx="2922096" cy="2922096"/>
          </a:xfrm>
        </p:grpSpPr>
        <p:sp>
          <p:nvSpPr>
            <p:cNvPr id="40" name="Block Arc 39">
              <a:extLst>
                <a:ext uri="{FF2B5EF4-FFF2-40B4-BE49-F238E27FC236}">
                  <a16:creationId xmlns:a16="http://schemas.microsoft.com/office/drawing/2014/main" id="{87B34AB5-D809-427A-8B45-8BBDCC69472C}"/>
                </a:ext>
              </a:extLst>
            </p:cNvPr>
            <p:cNvSpPr/>
            <p:nvPr userDrawn="1"/>
          </p:nvSpPr>
          <p:spPr>
            <a:xfrm rot="18000000">
              <a:off x="9897020" y="-510901"/>
              <a:ext cx="2922096" cy="2922096"/>
            </a:xfrm>
            <a:prstGeom prst="blockArc">
              <a:avLst>
                <a:gd name="adj1" fmla="val 19701503"/>
                <a:gd name="adj2" fmla="val 5025590"/>
                <a:gd name="adj3" fmla="val 5265"/>
              </a:avLst>
            </a:prstGeom>
            <a:solidFill>
              <a:srgbClr val="83CBCF"/>
            </a:solidFill>
            <a:ln>
              <a:solidFill>
                <a:srgbClr val="83CBC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37DE33D6-2F00-4ECB-9193-2D1D74B6F1FC}"/>
                </a:ext>
              </a:extLst>
            </p:cNvPr>
            <p:cNvSpPr/>
            <p:nvPr userDrawn="1"/>
          </p:nvSpPr>
          <p:spPr>
            <a:xfrm>
              <a:off x="9950367" y="-457554"/>
              <a:ext cx="2815403" cy="2815403"/>
            </a:xfrm>
            <a:prstGeom prst="ellipse">
              <a:avLst/>
            </a:prstGeom>
            <a:noFill/>
            <a:ln w="19050">
              <a:solidFill>
                <a:srgbClr val="83CBC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23" name="Picture Placeholder 34">
            <a:extLst>
              <a:ext uri="{FF2B5EF4-FFF2-40B4-BE49-F238E27FC236}">
                <a16:creationId xmlns:a16="http://schemas.microsoft.com/office/drawing/2014/main" id="{998BA2E9-B3C1-4662-8C6E-25BD58F3792E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6830134" y="1364815"/>
            <a:ext cx="4577197" cy="2064185"/>
          </a:xfrm>
          <a:pattFill prst="pct10">
            <a:fgClr>
              <a:srgbClr val="83CBCF"/>
            </a:fgClr>
            <a:bgClr>
              <a:srgbClr val="191933"/>
            </a:bgClr>
          </a:pattFill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 here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C52A0B1F-10D1-4CE6-886B-76BAA439F0E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850110" y="3852700"/>
            <a:ext cx="4344390" cy="515901"/>
          </a:xfrm>
          <a:solidFill>
            <a:srgbClr val="83CBCF"/>
          </a:solidFill>
        </p:spPr>
        <p:txBody>
          <a:bodyPr wrap="none" lIns="216000" tIns="36000" rIns="360000" bIns="36000" anchor="ctr">
            <a:spAutoFit/>
          </a:bodyPr>
          <a:lstStyle>
            <a:lvl1pPr algn="r">
              <a:defRPr sz="3200" b="1"/>
            </a:lvl1pPr>
          </a:lstStyle>
          <a:p>
            <a:pPr lvl="0"/>
            <a:r>
              <a:rPr lang="en-US"/>
              <a:t>PAGE TITLE IPSUM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45A87B25-3670-4FF6-9BDC-23DF7D4DE2E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813759" y="4279239"/>
            <a:ext cx="4380742" cy="515901"/>
          </a:xfrm>
          <a:solidFill>
            <a:srgbClr val="83CBCF"/>
          </a:solidFill>
        </p:spPr>
        <p:txBody>
          <a:bodyPr wrap="none" lIns="216000" tIns="36000" rIns="360000" bIns="36000" anchor="ctr">
            <a:spAutoFit/>
          </a:bodyPr>
          <a:lstStyle>
            <a:lvl1pPr algn="r">
              <a:defRPr sz="3200" b="1"/>
            </a:lvl1pPr>
          </a:lstStyle>
          <a:p>
            <a:pPr lvl="0"/>
            <a:r>
              <a:rPr lang="en-US"/>
              <a:t>PAGE TITLE IPSUM</a:t>
            </a:r>
          </a:p>
        </p:txBody>
      </p:sp>
      <p:sp>
        <p:nvSpPr>
          <p:cNvPr id="30" name="Text Placeholder 5">
            <a:extLst>
              <a:ext uri="{FF2B5EF4-FFF2-40B4-BE49-F238E27FC236}">
                <a16:creationId xmlns:a16="http://schemas.microsoft.com/office/drawing/2014/main" id="{7A83E098-7594-46C2-A42B-795A0C1C769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813759" y="4705778"/>
            <a:ext cx="4380742" cy="515901"/>
          </a:xfrm>
          <a:solidFill>
            <a:srgbClr val="83CBCF"/>
          </a:solidFill>
        </p:spPr>
        <p:txBody>
          <a:bodyPr wrap="none" lIns="216000" tIns="36000" rIns="360000" bIns="36000" anchor="ctr">
            <a:spAutoFit/>
          </a:bodyPr>
          <a:lstStyle>
            <a:lvl1pPr algn="r">
              <a:defRPr sz="3200" b="1"/>
            </a:lvl1pPr>
          </a:lstStyle>
          <a:p>
            <a:pPr lvl="0"/>
            <a:r>
              <a:rPr lang="en-US"/>
              <a:t>PAGE TITLE IPSUM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8FA474EE-7259-4A1B-8E38-810EBCE90D1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813759" y="5132316"/>
            <a:ext cx="4380742" cy="515901"/>
          </a:xfrm>
          <a:solidFill>
            <a:srgbClr val="83CBCF"/>
          </a:solidFill>
        </p:spPr>
        <p:txBody>
          <a:bodyPr wrap="none" lIns="216000" tIns="36000" rIns="360000" bIns="36000" anchor="ctr">
            <a:spAutoFit/>
          </a:bodyPr>
          <a:lstStyle>
            <a:lvl1pPr algn="r"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PAGE TITLE IPSUM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966C779-FA5B-47AA-B055-AC04AAD7F920}"/>
              </a:ext>
            </a:extLst>
          </p:cNvPr>
          <p:cNvSpPr txBox="1"/>
          <p:nvPr userDrawn="1"/>
        </p:nvSpPr>
        <p:spPr>
          <a:xfrm>
            <a:off x="334963" y="6450012"/>
            <a:ext cx="5278186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500" b="1" spc="100" baseline="0" dirty="0"/>
              <a:t>INSPIRING GENERATIONS</a:t>
            </a:r>
          </a:p>
        </p:txBody>
      </p:sp>
      <p:sp>
        <p:nvSpPr>
          <p:cNvPr id="36" name="Footer Placeholder 2">
            <a:extLst>
              <a:ext uri="{FF2B5EF4-FFF2-40B4-BE49-F238E27FC236}">
                <a16:creationId xmlns:a16="http://schemas.microsoft.com/office/drawing/2014/main" id="{3E102789-B65E-43CF-AECE-0B3E7F8C239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393363" y="406402"/>
            <a:ext cx="4114800" cy="65086"/>
          </a:xfrm>
        </p:spPr>
        <p:txBody>
          <a:bodyPr/>
          <a:lstStyle>
            <a:lvl1pPr algn="r">
              <a:defRPr sz="500" b="1" spc="100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SECTION TITLE</a:t>
            </a:r>
          </a:p>
        </p:txBody>
      </p:sp>
      <p:sp>
        <p:nvSpPr>
          <p:cNvPr id="42" name="Text Placeholder 5">
            <a:extLst>
              <a:ext uri="{FF2B5EF4-FFF2-40B4-BE49-F238E27FC236}">
                <a16:creationId xmlns:a16="http://schemas.microsoft.com/office/drawing/2014/main" id="{1C091B89-5230-41B4-BDE1-1F81BCC9830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487488" y="1030810"/>
            <a:ext cx="3391822" cy="419642"/>
          </a:xfrm>
          <a:solidFill>
            <a:srgbClr val="83CBCF"/>
          </a:solidFill>
        </p:spPr>
        <p:txBody>
          <a:bodyPr wrap="none" lIns="180000" tIns="43200" rIns="360000" bIns="43200" anchor="ctr">
            <a:spAutoFit/>
          </a:bodyPr>
          <a:lstStyle>
            <a:lvl1pPr>
              <a:defRPr sz="2400" b="1"/>
            </a:lvl1pPr>
          </a:lstStyle>
          <a:p>
            <a:pPr lvl="0"/>
            <a:r>
              <a:rPr lang="en-US"/>
              <a:t>PAGE TITLE IPSUM</a:t>
            </a:r>
          </a:p>
        </p:txBody>
      </p:sp>
      <p:sp>
        <p:nvSpPr>
          <p:cNvPr id="43" name="Text Placeholder 5">
            <a:extLst>
              <a:ext uri="{FF2B5EF4-FFF2-40B4-BE49-F238E27FC236}">
                <a16:creationId xmlns:a16="http://schemas.microsoft.com/office/drawing/2014/main" id="{D3FF30A5-3507-45BE-AD2A-7C66DF6AD04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87488" y="1449911"/>
            <a:ext cx="1951941" cy="419642"/>
          </a:xfrm>
          <a:solidFill>
            <a:srgbClr val="83CBCF"/>
          </a:solidFill>
        </p:spPr>
        <p:txBody>
          <a:bodyPr wrap="none" lIns="180000" tIns="43200" rIns="360000" bIns="43200" anchor="ctr">
            <a:spAutoFit/>
          </a:bodyPr>
          <a:lstStyle>
            <a:lvl1pPr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OLUPTAT</a:t>
            </a:r>
          </a:p>
        </p:txBody>
      </p:sp>
    </p:spTree>
    <p:extLst>
      <p:ext uri="{BB962C8B-B14F-4D97-AF65-F5344CB8AC3E}">
        <p14:creationId xmlns:p14="http://schemas.microsoft.com/office/powerpoint/2010/main" val="10910569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17" userDrawn="1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297">
          <p15:clr>
            <a:srgbClr val="FBAE40"/>
          </p15:clr>
        </p15:guide>
        <p15:guide id="4" orient="horz" pos="257">
          <p15:clr>
            <a:srgbClr val="FBAE40"/>
          </p15:clr>
        </p15:guide>
        <p15:guide id="5" orient="horz" pos="595">
          <p15:clr>
            <a:srgbClr val="FBAE40"/>
          </p15:clr>
        </p15:guide>
        <p15:guide id="6" orient="horz" pos="1135">
          <p15:clr>
            <a:srgbClr val="FBAE40"/>
          </p15:clr>
        </p15:guide>
        <p15:guide id="7" orient="horz" pos="4106">
          <p15:clr>
            <a:srgbClr val="FBAE40"/>
          </p15:clr>
        </p15:guide>
        <p15:guide id="8" pos="211">
          <p15:clr>
            <a:srgbClr val="FBAE40"/>
          </p15:clr>
        </p15:guide>
        <p15:guide id="9" pos="937">
          <p15:clr>
            <a:srgbClr val="FBAE40"/>
          </p15:clr>
        </p15:guide>
        <p15:guide id="10" pos="7469">
          <p15:clr>
            <a:srgbClr val="FBAE40"/>
          </p15:clr>
        </p15:guide>
        <p15:guide id="11" pos="1038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icture Placeholder 34">
            <a:extLst>
              <a:ext uri="{FF2B5EF4-FFF2-40B4-BE49-F238E27FC236}">
                <a16:creationId xmlns:a16="http://schemas.microsoft.com/office/drawing/2014/main" id="{BC6DCE4F-423B-443B-9A8A-C32990EE5B81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0" y="1364815"/>
            <a:ext cx="4189839" cy="4559239"/>
          </a:xfrm>
          <a:pattFill prst="pct10">
            <a:fgClr>
              <a:srgbClr val="83CBCF"/>
            </a:fgClr>
            <a:bgClr>
              <a:srgbClr val="191933"/>
            </a:bgClr>
          </a:pattFill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 here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0CF0E4DF-D64E-4249-8E67-B05B24BCF8E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92363" y="572407"/>
            <a:ext cx="3324225" cy="657225"/>
          </a:xfrm>
          <a:prstGeom prst="rect">
            <a:avLst/>
          </a:prstGeom>
        </p:spPr>
      </p:pic>
      <p:sp>
        <p:nvSpPr>
          <p:cNvPr id="32" name="Picture Placeholder 34">
            <a:extLst>
              <a:ext uri="{FF2B5EF4-FFF2-40B4-BE49-F238E27FC236}">
                <a16:creationId xmlns:a16="http://schemas.microsoft.com/office/drawing/2014/main" id="{04316532-88CB-4FA2-BAD1-9480DCDD1EEB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376293" y="1364815"/>
            <a:ext cx="7480745" cy="4559239"/>
          </a:xfrm>
          <a:pattFill prst="pct10">
            <a:fgClr>
              <a:srgbClr val="83CBCF"/>
            </a:fgClr>
            <a:bgClr>
              <a:srgbClr val="191933"/>
            </a:bgClr>
          </a:pattFill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 here</a:t>
            </a:r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77A7536F-F6D8-4DFB-86C9-75737583EED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9113837" y="6453188"/>
            <a:ext cx="2743200" cy="65087"/>
          </a:xfrm>
        </p:spPr>
        <p:txBody>
          <a:bodyPr vert="horz" lIns="0" tIns="0" rIns="0" bIns="0" rtlCol="0" anchor="ctr"/>
          <a:lstStyle>
            <a:lvl1pPr algn="r">
              <a:defRPr lang="en-GB" sz="500" b="1" spc="100" baseline="0" smtClean="0">
                <a:solidFill>
                  <a:schemeClr val="tx1"/>
                </a:solidFill>
              </a:defRPr>
            </a:lvl1pPr>
          </a:lstStyle>
          <a:p>
            <a:fld id="{945D5142-0409-4123-9E0E-A0AA31D6AF59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D8573F0-EF33-476A-B363-D2BF3EE4A4C7}"/>
              </a:ext>
            </a:extLst>
          </p:cNvPr>
          <p:cNvSpPr/>
          <p:nvPr userDrawn="1"/>
        </p:nvSpPr>
        <p:spPr>
          <a:xfrm>
            <a:off x="2362840" y="5715720"/>
            <a:ext cx="1888504" cy="3932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921825AF-EBA8-4EA5-ACC6-929C1B435D39}"/>
              </a:ext>
            </a:extLst>
          </p:cNvPr>
          <p:cNvGrpSpPr/>
          <p:nvPr userDrawn="1"/>
        </p:nvGrpSpPr>
        <p:grpSpPr>
          <a:xfrm>
            <a:off x="12096180" y="3744090"/>
            <a:ext cx="98201" cy="2177200"/>
            <a:chOff x="12096180" y="3902014"/>
            <a:chExt cx="98201" cy="2177200"/>
          </a:xfrm>
          <a:solidFill>
            <a:srgbClr val="83CBCF"/>
          </a:solidFill>
        </p:grpSpPr>
        <p:sp>
          <p:nvSpPr>
            <p:cNvPr id="26" name="Parallelogram 25">
              <a:extLst>
                <a:ext uri="{FF2B5EF4-FFF2-40B4-BE49-F238E27FC236}">
                  <a16:creationId xmlns:a16="http://schemas.microsoft.com/office/drawing/2014/main" id="{A5E7B0FF-5E69-414F-9F6A-B7E89E4E521A}"/>
                </a:ext>
              </a:extLst>
            </p:cNvPr>
            <p:cNvSpPr/>
            <p:nvPr userDrawn="1"/>
          </p:nvSpPr>
          <p:spPr>
            <a:xfrm rot="5400000" flipH="1">
              <a:off x="11988176" y="5873009"/>
              <a:ext cx="314209" cy="98201"/>
            </a:xfrm>
            <a:prstGeom prst="parallelogram">
              <a:avLst>
                <a:gd name="adj" fmla="val 10548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8" name="Parallelogram 27">
              <a:extLst>
                <a:ext uri="{FF2B5EF4-FFF2-40B4-BE49-F238E27FC236}">
                  <a16:creationId xmlns:a16="http://schemas.microsoft.com/office/drawing/2014/main" id="{ABF77620-E076-4705-8E2F-C9EF98E02983}"/>
                </a:ext>
              </a:extLst>
            </p:cNvPr>
            <p:cNvSpPr/>
            <p:nvPr userDrawn="1"/>
          </p:nvSpPr>
          <p:spPr>
            <a:xfrm rot="5400000" flipH="1">
              <a:off x="11988176" y="5409459"/>
              <a:ext cx="314209" cy="98201"/>
            </a:xfrm>
            <a:prstGeom prst="parallelogram">
              <a:avLst>
                <a:gd name="adj" fmla="val 10548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1" name="Parallelogram 30">
              <a:extLst>
                <a:ext uri="{FF2B5EF4-FFF2-40B4-BE49-F238E27FC236}">
                  <a16:creationId xmlns:a16="http://schemas.microsoft.com/office/drawing/2014/main" id="{82F33C2D-8A92-4606-9277-CCA15CA6AEC5}"/>
                </a:ext>
              </a:extLst>
            </p:cNvPr>
            <p:cNvSpPr/>
            <p:nvPr userDrawn="1"/>
          </p:nvSpPr>
          <p:spPr>
            <a:xfrm rot="5400000" flipH="1">
              <a:off x="11988176" y="4937118"/>
              <a:ext cx="314209" cy="98201"/>
            </a:xfrm>
            <a:prstGeom prst="parallelogram">
              <a:avLst>
                <a:gd name="adj" fmla="val 10548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4" name="Parallelogram 33">
              <a:extLst>
                <a:ext uri="{FF2B5EF4-FFF2-40B4-BE49-F238E27FC236}">
                  <a16:creationId xmlns:a16="http://schemas.microsoft.com/office/drawing/2014/main" id="{58902E4E-A322-46F2-861E-1A1B0F9CF7BE}"/>
                </a:ext>
              </a:extLst>
            </p:cNvPr>
            <p:cNvSpPr/>
            <p:nvPr userDrawn="1"/>
          </p:nvSpPr>
          <p:spPr>
            <a:xfrm rot="5400000" flipH="1">
              <a:off x="11988176" y="4473568"/>
              <a:ext cx="314209" cy="98201"/>
            </a:xfrm>
            <a:prstGeom prst="parallelogram">
              <a:avLst>
                <a:gd name="adj" fmla="val 10548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7" name="Parallelogram 36">
              <a:extLst>
                <a:ext uri="{FF2B5EF4-FFF2-40B4-BE49-F238E27FC236}">
                  <a16:creationId xmlns:a16="http://schemas.microsoft.com/office/drawing/2014/main" id="{44EA8622-8C3A-4DA7-9607-ABD7DD36717D}"/>
                </a:ext>
              </a:extLst>
            </p:cNvPr>
            <p:cNvSpPr/>
            <p:nvPr userDrawn="1"/>
          </p:nvSpPr>
          <p:spPr>
            <a:xfrm rot="5400000" flipH="1">
              <a:off x="11988176" y="4010018"/>
              <a:ext cx="314209" cy="98201"/>
            </a:xfrm>
            <a:prstGeom prst="parallelogram">
              <a:avLst>
                <a:gd name="adj" fmla="val 10548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B904C687-C75D-4B20-8852-BDB0E30A1E6D}"/>
              </a:ext>
            </a:extLst>
          </p:cNvPr>
          <p:cNvGrpSpPr/>
          <p:nvPr userDrawn="1"/>
        </p:nvGrpSpPr>
        <p:grpSpPr>
          <a:xfrm flipH="1">
            <a:off x="2979778" y="5543550"/>
            <a:ext cx="3116222" cy="3116222"/>
            <a:chOff x="9897020" y="-510901"/>
            <a:chExt cx="2922096" cy="2922096"/>
          </a:xfrm>
        </p:grpSpPr>
        <p:sp>
          <p:nvSpPr>
            <p:cNvPr id="40" name="Block Arc 39">
              <a:extLst>
                <a:ext uri="{FF2B5EF4-FFF2-40B4-BE49-F238E27FC236}">
                  <a16:creationId xmlns:a16="http://schemas.microsoft.com/office/drawing/2014/main" id="{87B34AB5-D809-427A-8B45-8BBDCC69472C}"/>
                </a:ext>
              </a:extLst>
            </p:cNvPr>
            <p:cNvSpPr/>
            <p:nvPr userDrawn="1"/>
          </p:nvSpPr>
          <p:spPr>
            <a:xfrm rot="18000000">
              <a:off x="9897020" y="-510901"/>
              <a:ext cx="2922096" cy="2922096"/>
            </a:xfrm>
            <a:prstGeom prst="blockArc">
              <a:avLst>
                <a:gd name="adj1" fmla="val 19701503"/>
                <a:gd name="adj2" fmla="val 5025590"/>
                <a:gd name="adj3" fmla="val 5265"/>
              </a:avLst>
            </a:prstGeom>
            <a:solidFill>
              <a:srgbClr val="83CBCF"/>
            </a:solidFill>
            <a:ln>
              <a:solidFill>
                <a:srgbClr val="83CBC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37DE33D6-2F00-4ECB-9193-2D1D74B6F1FC}"/>
                </a:ext>
              </a:extLst>
            </p:cNvPr>
            <p:cNvSpPr/>
            <p:nvPr userDrawn="1"/>
          </p:nvSpPr>
          <p:spPr>
            <a:xfrm>
              <a:off x="9950367" y="-457554"/>
              <a:ext cx="2815403" cy="2815403"/>
            </a:xfrm>
            <a:prstGeom prst="ellipse">
              <a:avLst/>
            </a:prstGeom>
            <a:noFill/>
            <a:ln w="19050">
              <a:solidFill>
                <a:srgbClr val="83CBC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33" name="Rectangle 32">
            <a:extLst>
              <a:ext uri="{FF2B5EF4-FFF2-40B4-BE49-F238E27FC236}">
                <a16:creationId xmlns:a16="http://schemas.microsoft.com/office/drawing/2014/main" id="{C19791DA-DCBC-49A8-BC18-96B2FC455687}"/>
              </a:ext>
            </a:extLst>
          </p:cNvPr>
          <p:cNvSpPr/>
          <p:nvPr userDrawn="1"/>
        </p:nvSpPr>
        <p:spPr>
          <a:xfrm>
            <a:off x="4308450" y="1349829"/>
            <a:ext cx="1787550" cy="4519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3DF9CC9C-6CA1-4674-9FE6-151EBF256389}"/>
              </a:ext>
            </a:extLst>
          </p:cNvPr>
          <p:cNvSpPr/>
          <p:nvPr userDrawn="1"/>
        </p:nvSpPr>
        <p:spPr>
          <a:xfrm>
            <a:off x="-24606" y="1016794"/>
            <a:ext cx="1514475" cy="866775"/>
          </a:xfrm>
          <a:custGeom>
            <a:avLst/>
            <a:gdLst>
              <a:gd name="connsiteX0" fmla="*/ 7144 w 1514475"/>
              <a:gd name="connsiteY0" fmla="*/ 7144 h 866775"/>
              <a:gd name="connsiteX1" fmla="*/ 1512094 w 1514475"/>
              <a:gd name="connsiteY1" fmla="*/ 7144 h 866775"/>
              <a:gd name="connsiteX2" fmla="*/ 1512094 w 1514475"/>
              <a:gd name="connsiteY2" fmla="*/ 859631 h 866775"/>
              <a:gd name="connsiteX3" fmla="*/ 7144 w 1514475"/>
              <a:gd name="connsiteY3" fmla="*/ 859631 h 866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14475" h="866775">
                <a:moveTo>
                  <a:pt x="7144" y="7144"/>
                </a:moveTo>
                <a:lnTo>
                  <a:pt x="1512094" y="7144"/>
                </a:lnTo>
                <a:lnTo>
                  <a:pt x="1512094" y="859631"/>
                </a:lnTo>
                <a:lnTo>
                  <a:pt x="7144" y="859631"/>
                </a:lnTo>
                <a:close/>
              </a:path>
            </a:pathLst>
          </a:custGeom>
          <a:solidFill>
            <a:srgbClr val="18183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GB" dirty="0"/>
          </a:p>
        </p:txBody>
      </p:sp>
      <p:pic>
        <p:nvPicPr>
          <p:cNvPr id="44" name="Graphic 43">
            <a:extLst>
              <a:ext uri="{FF2B5EF4-FFF2-40B4-BE49-F238E27FC236}">
                <a16:creationId xmlns:a16="http://schemas.microsoft.com/office/drawing/2014/main" id="{82DC2B58-36FF-4315-8626-B03EE12BE58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09034" y="1152525"/>
            <a:ext cx="609600" cy="600075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98D5E52B-F158-4DCB-8BAD-EB55131E6508}"/>
              </a:ext>
            </a:extLst>
          </p:cNvPr>
          <p:cNvSpPr txBox="1"/>
          <p:nvPr userDrawn="1"/>
        </p:nvSpPr>
        <p:spPr>
          <a:xfrm>
            <a:off x="334963" y="6450012"/>
            <a:ext cx="5278186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500" b="1" spc="100" baseline="0" dirty="0"/>
              <a:t>INSPIRING GENERATIONS</a:t>
            </a:r>
          </a:p>
        </p:txBody>
      </p:sp>
      <p:sp>
        <p:nvSpPr>
          <p:cNvPr id="29" name="Footer Placeholder 2">
            <a:extLst>
              <a:ext uri="{FF2B5EF4-FFF2-40B4-BE49-F238E27FC236}">
                <a16:creationId xmlns:a16="http://schemas.microsoft.com/office/drawing/2014/main" id="{696EDD83-09FF-4E59-810E-0D91417B4E0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393363" y="406402"/>
            <a:ext cx="4114800" cy="65086"/>
          </a:xfrm>
        </p:spPr>
        <p:txBody>
          <a:bodyPr/>
          <a:lstStyle>
            <a:lvl1pPr algn="r">
              <a:defRPr sz="500" b="1" spc="100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SECTION TITLE</a:t>
            </a:r>
          </a:p>
        </p:txBody>
      </p:sp>
      <p:sp>
        <p:nvSpPr>
          <p:cNvPr id="30" name="Text Placeholder 5">
            <a:extLst>
              <a:ext uri="{FF2B5EF4-FFF2-40B4-BE49-F238E27FC236}">
                <a16:creationId xmlns:a16="http://schemas.microsoft.com/office/drawing/2014/main" id="{05B22F66-3389-4161-B4B9-2A9910B29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487488" y="1030810"/>
            <a:ext cx="3391822" cy="419642"/>
          </a:xfrm>
          <a:solidFill>
            <a:srgbClr val="83CBCF"/>
          </a:solidFill>
        </p:spPr>
        <p:txBody>
          <a:bodyPr wrap="none" lIns="180000" tIns="43200" rIns="360000" bIns="43200" anchor="ctr">
            <a:spAutoFit/>
          </a:bodyPr>
          <a:lstStyle>
            <a:lvl1pPr>
              <a:defRPr sz="2400" b="1"/>
            </a:lvl1pPr>
          </a:lstStyle>
          <a:p>
            <a:pPr lvl="0"/>
            <a:r>
              <a:rPr lang="en-US"/>
              <a:t>PAGE TITLE IPSUM</a:t>
            </a:r>
          </a:p>
        </p:txBody>
      </p:sp>
      <p:sp>
        <p:nvSpPr>
          <p:cNvPr id="36" name="Text Placeholder 5">
            <a:extLst>
              <a:ext uri="{FF2B5EF4-FFF2-40B4-BE49-F238E27FC236}">
                <a16:creationId xmlns:a16="http://schemas.microsoft.com/office/drawing/2014/main" id="{3EF3904D-4E96-47F6-9DA6-737CD66ECBD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87488" y="1449911"/>
            <a:ext cx="1951941" cy="419642"/>
          </a:xfrm>
          <a:solidFill>
            <a:srgbClr val="83CBCF"/>
          </a:solidFill>
        </p:spPr>
        <p:txBody>
          <a:bodyPr wrap="none" lIns="180000" tIns="43200" rIns="360000" bIns="43200" anchor="ctr">
            <a:spAutoFit/>
          </a:bodyPr>
          <a:lstStyle>
            <a:lvl1pPr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OLUPTAT</a:t>
            </a:r>
          </a:p>
        </p:txBody>
      </p:sp>
    </p:spTree>
    <p:extLst>
      <p:ext uri="{BB962C8B-B14F-4D97-AF65-F5344CB8AC3E}">
        <p14:creationId xmlns:p14="http://schemas.microsoft.com/office/powerpoint/2010/main" val="24951632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297">
          <p15:clr>
            <a:srgbClr val="FBAE40"/>
          </p15:clr>
        </p15:guide>
        <p15:guide id="4" orient="horz" pos="257">
          <p15:clr>
            <a:srgbClr val="FBAE40"/>
          </p15:clr>
        </p15:guide>
        <p15:guide id="5" orient="horz" pos="595">
          <p15:clr>
            <a:srgbClr val="FBAE40"/>
          </p15:clr>
        </p15:guide>
        <p15:guide id="6" orient="horz" pos="1135">
          <p15:clr>
            <a:srgbClr val="FBAE40"/>
          </p15:clr>
        </p15:guide>
        <p15:guide id="7" orient="horz" pos="4106">
          <p15:clr>
            <a:srgbClr val="FBAE40"/>
          </p15:clr>
        </p15:guide>
        <p15:guide id="8" pos="211">
          <p15:clr>
            <a:srgbClr val="FBAE40"/>
          </p15:clr>
        </p15:guide>
        <p15:guide id="9" pos="937">
          <p15:clr>
            <a:srgbClr val="FBAE40"/>
          </p15:clr>
        </p15:guide>
        <p15:guide id="10" pos="7469">
          <p15:clr>
            <a:srgbClr val="FBAE40"/>
          </p15:clr>
        </p15:guide>
        <p15:guide id="11" pos="1038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Slide">
    <p:bg>
      <p:bgPr>
        <a:solidFill>
          <a:srgbClr val="1919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icture Placeholder 34">
            <a:extLst>
              <a:ext uri="{FF2B5EF4-FFF2-40B4-BE49-F238E27FC236}">
                <a16:creationId xmlns:a16="http://schemas.microsoft.com/office/drawing/2014/main" id="{BC6DCE4F-423B-443B-9A8A-C32990EE5B81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0" y="1364815"/>
            <a:ext cx="5976594" cy="3992563"/>
          </a:xfrm>
          <a:pattFill prst="pct10">
            <a:fgClr>
              <a:srgbClr val="85EEE9"/>
            </a:fgClr>
            <a:bgClr>
              <a:srgbClr val="191933"/>
            </a:bgClr>
          </a:pattFill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 here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0CF0E4DF-D64E-4249-8E67-B05B24BCF8E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92363" y="615950"/>
            <a:ext cx="3324225" cy="657225"/>
          </a:xfrm>
          <a:prstGeom prst="rect">
            <a:avLst/>
          </a:prstGeom>
        </p:spPr>
      </p:pic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77A7536F-F6D8-4DFB-86C9-75737583EED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9113837" y="6453188"/>
            <a:ext cx="2743200" cy="65087"/>
          </a:xfrm>
        </p:spPr>
        <p:txBody>
          <a:bodyPr vert="horz" lIns="0" tIns="0" rIns="0" bIns="0" rtlCol="0" anchor="ctr"/>
          <a:lstStyle>
            <a:lvl1pPr algn="r">
              <a:defRPr lang="en-GB" sz="500" b="1" spc="100" baseline="0" smtClean="0">
                <a:solidFill>
                  <a:schemeClr val="bg1"/>
                </a:solidFill>
              </a:defRPr>
            </a:lvl1pPr>
          </a:lstStyle>
          <a:p>
            <a:fld id="{945D5142-0409-4123-9E0E-A0AA31D6AF59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D8573F0-EF33-476A-B363-D2BF3EE4A4C7}"/>
              </a:ext>
            </a:extLst>
          </p:cNvPr>
          <p:cNvSpPr/>
          <p:nvPr userDrawn="1"/>
        </p:nvSpPr>
        <p:spPr>
          <a:xfrm>
            <a:off x="4088090" y="5149663"/>
            <a:ext cx="2007910" cy="393297"/>
          </a:xfrm>
          <a:prstGeom prst="rect">
            <a:avLst/>
          </a:prstGeom>
          <a:solidFill>
            <a:srgbClr val="191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921825AF-EBA8-4EA5-ACC6-929C1B435D39}"/>
              </a:ext>
            </a:extLst>
          </p:cNvPr>
          <p:cNvGrpSpPr/>
          <p:nvPr userDrawn="1"/>
        </p:nvGrpSpPr>
        <p:grpSpPr>
          <a:xfrm>
            <a:off x="12096180" y="794969"/>
            <a:ext cx="98201" cy="2177200"/>
            <a:chOff x="12096180" y="3902014"/>
            <a:chExt cx="98201" cy="2177200"/>
          </a:xfrm>
          <a:solidFill>
            <a:srgbClr val="83CBCF"/>
          </a:solidFill>
        </p:grpSpPr>
        <p:sp>
          <p:nvSpPr>
            <p:cNvPr id="26" name="Parallelogram 25">
              <a:extLst>
                <a:ext uri="{FF2B5EF4-FFF2-40B4-BE49-F238E27FC236}">
                  <a16:creationId xmlns:a16="http://schemas.microsoft.com/office/drawing/2014/main" id="{A5E7B0FF-5E69-414F-9F6A-B7E89E4E521A}"/>
                </a:ext>
              </a:extLst>
            </p:cNvPr>
            <p:cNvSpPr/>
            <p:nvPr userDrawn="1"/>
          </p:nvSpPr>
          <p:spPr>
            <a:xfrm rot="5400000" flipH="1">
              <a:off x="11988176" y="5873009"/>
              <a:ext cx="314209" cy="98201"/>
            </a:xfrm>
            <a:prstGeom prst="parallelogram">
              <a:avLst>
                <a:gd name="adj" fmla="val 10548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8" name="Parallelogram 27">
              <a:extLst>
                <a:ext uri="{FF2B5EF4-FFF2-40B4-BE49-F238E27FC236}">
                  <a16:creationId xmlns:a16="http://schemas.microsoft.com/office/drawing/2014/main" id="{ABF77620-E076-4705-8E2F-C9EF98E02983}"/>
                </a:ext>
              </a:extLst>
            </p:cNvPr>
            <p:cNvSpPr/>
            <p:nvPr userDrawn="1"/>
          </p:nvSpPr>
          <p:spPr>
            <a:xfrm rot="5400000" flipH="1">
              <a:off x="11988176" y="5409459"/>
              <a:ext cx="314209" cy="98201"/>
            </a:xfrm>
            <a:prstGeom prst="parallelogram">
              <a:avLst>
                <a:gd name="adj" fmla="val 10548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1" name="Parallelogram 30">
              <a:extLst>
                <a:ext uri="{FF2B5EF4-FFF2-40B4-BE49-F238E27FC236}">
                  <a16:creationId xmlns:a16="http://schemas.microsoft.com/office/drawing/2014/main" id="{82F33C2D-8A92-4606-9277-CCA15CA6AEC5}"/>
                </a:ext>
              </a:extLst>
            </p:cNvPr>
            <p:cNvSpPr/>
            <p:nvPr userDrawn="1"/>
          </p:nvSpPr>
          <p:spPr>
            <a:xfrm rot="5400000" flipH="1">
              <a:off x="11988176" y="4937118"/>
              <a:ext cx="314209" cy="98201"/>
            </a:xfrm>
            <a:prstGeom prst="parallelogram">
              <a:avLst>
                <a:gd name="adj" fmla="val 10548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4" name="Parallelogram 33">
              <a:extLst>
                <a:ext uri="{FF2B5EF4-FFF2-40B4-BE49-F238E27FC236}">
                  <a16:creationId xmlns:a16="http://schemas.microsoft.com/office/drawing/2014/main" id="{58902E4E-A322-46F2-861E-1A1B0F9CF7BE}"/>
                </a:ext>
              </a:extLst>
            </p:cNvPr>
            <p:cNvSpPr/>
            <p:nvPr userDrawn="1"/>
          </p:nvSpPr>
          <p:spPr>
            <a:xfrm rot="5400000" flipH="1">
              <a:off x="11988176" y="4473568"/>
              <a:ext cx="314209" cy="98201"/>
            </a:xfrm>
            <a:prstGeom prst="parallelogram">
              <a:avLst>
                <a:gd name="adj" fmla="val 10548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7" name="Parallelogram 36">
              <a:extLst>
                <a:ext uri="{FF2B5EF4-FFF2-40B4-BE49-F238E27FC236}">
                  <a16:creationId xmlns:a16="http://schemas.microsoft.com/office/drawing/2014/main" id="{44EA8622-8C3A-4DA7-9607-ABD7DD36717D}"/>
                </a:ext>
              </a:extLst>
            </p:cNvPr>
            <p:cNvSpPr/>
            <p:nvPr userDrawn="1"/>
          </p:nvSpPr>
          <p:spPr>
            <a:xfrm rot="5400000" flipH="1">
              <a:off x="11988176" y="4010018"/>
              <a:ext cx="314209" cy="98201"/>
            </a:xfrm>
            <a:prstGeom prst="parallelogram">
              <a:avLst>
                <a:gd name="adj" fmla="val 10548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B904C687-C75D-4B20-8852-BDB0E30A1E6D}"/>
              </a:ext>
            </a:extLst>
          </p:cNvPr>
          <p:cNvGrpSpPr/>
          <p:nvPr userDrawn="1"/>
        </p:nvGrpSpPr>
        <p:grpSpPr>
          <a:xfrm>
            <a:off x="-1403734" y="-1963849"/>
            <a:ext cx="3406888" cy="3406888"/>
            <a:chOff x="9897020" y="-510901"/>
            <a:chExt cx="2922096" cy="2922096"/>
          </a:xfrm>
        </p:grpSpPr>
        <p:sp>
          <p:nvSpPr>
            <p:cNvPr id="40" name="Block Arc 39">
              <a:extLst>
                <a:ext uri="{FF2B5EF4-FFF2-40B4-BE49-F238E27FC236}">
                  <a16:creationId xmlns:a16="http://schemas.microsoft.com/office/drawing/2014/main" id="{87B34AB5-D809-427A-8B45-8BBDCC69472C}"/>
                </a:ext>
              </a:extLst>
            </p:cNvPr>
            <p:cNvSpPr/>
            <p:nvPr userDrawn="1"/>
          </p:nvSpPr>
          <p:spPr>
            <a:xfrm rot="18000000">
              <a:off x="9897020" y="-510901"/>
              <a:ext cx="2922096" cy="2922096"/>
            </a:xfrm>
            <a:prstGeom prst="blockArc">
              <a:avLst>
                <a:gd name="adj1" fmla="val 19701503"/>
                <a:gd name="adj2" fmla="val 4748543"/>
                <a:gd name="adj3" fmla="val 4317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37DE33D6-2F00-4ECB-9193-2D1D74B6F1FC}"/>
                </a:ext>
              </a:extLst>
            </p:cNvPr>
            <p:cNvSpPr/>
            <p:nvPr userDrawn="1"/>
          </p:nvSpPr>
          <p:spPr>
            <a:xfrm>
              <a:off x="9950367" y="-457554"/>
              <a:ext cx="2815403" cy="2815403"/>
            </a:xfrm>
            <a:prstGeom prst="ellipse">
              <a:avLst/>
            </a:prstGeom>
            <a:noFill/>
            <a:ln w="19050">
              <a:solidFill>
                <a:schemeClr val="bg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22" name="Text Placeholder 8">
            <a:extLst>
              <a:ext uri="{FF2B5EF4-FFF2-40B4-BE49-F238E27FC236}">
                <a16:creationId xmlns:a16="http://schemas.microsoft.com/office/drawing/2014/main" id="{B2E10576-1C43-49E8-B39F-EE34CAFE55B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807008" y="2563565"/>
            <a:ext cx="4448175" cy="774720"/>
          </a:xfrm>
        </p:spPr>
        <p:txBody>
          <a:bodyPr lIns="0" tIns="0" rIns="0" bIns="0"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100">
                <a:solidFill>
                  <a:schemeClr val="bg1"/>
                </a:solidFill>
              </a:defRPr>
            </a:lvl3pPr>
            <a:lvl4pPr>
              <a:defRPr sz="1050">
                <a:solidFill>
                  <a:schemeClr val="bg1"/>
                </a:solidFill>
              </a:defRPr>
            </a:lvl4pPr>
            <a:lvl5pPr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A558DC71-44D1-4CC9-9224-38C784B4312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807008" y="2054480"/>
            <a:ext cx="4448175" cy="433387"/>
          </a:xfrm>
        </p:spPr>
        <p:txBody>
          <a:bodyPr lIns="0" tIns="0" rIns="0" bIns="0">
            <a:normAutofit/>
          </a:bodyPr>
          <a:lstStyle>
            <a:lvl1pPr>
              <a:defRPr sz="1400" b="1">
                <a:solidFill>
                  <a:srgbClr val="83CBCF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8CBC7A94-770E-43C0-AFDF-8FFDD784F230}"/>
              </a:ext>
            </a:extLst>
          </p:cNvPr>
          <p:cNvSpPr/>
          <p:nvPr userDrawn="1"/>
        </p:nvSpPr>
        <p:spPr>
          <a:xfrm>
            <a:off x="-24606" y="1016794"/>
            <a:ext cx="1514475" cy="866775"/>
          </a:xfrm>
          <a:custGeom>
            <a:avLst/>
            <a:gdLst>
              <a:gd name="connsiteX0" fmla="*/ 7144 w 1514475"/>
              <a:gd name="connsiteY0" fmla="*/ 7144 h 866775"/>
              <a:gd name="connsiteX1" fmla="*/ 1512094 w 1514475"/>
              <a:gd name="connsiteY1" fmla="*/ 7144 h 866775"/>
              <a:gd name="connsiteX2" fmla="*/ 1512094 w 1514475"/>
              <a:gd name="connsiteY2" fmla="*/ 859631 h 866775"/>
              <a:gd name="connsiteX3" fmla="*/ 7144 w 1514475"/>
              <a:gd name="connsiteY3" fmla="*/ 859631 h 866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14475" h="866775">
                <a:moveTo>
                  <a:pt x="7144" y="7144"/>
                </a:moveTo>
                <a:lnTo>
                  <a:pt x="1512094" y="7144"/>
                </a:lnTo>
                <a:lnTo>
                  <a:pt x="1512094" y="859631"/>
                </a:lnTo>
                <a:lnTo>
                  <a:pt x="7144" y="859631"/>
                </a:lnTo>
                <a:close/>
              </a:path>
            </a:pathLst>
          </a:custGeom>
          <a:solidFill>
            <a:srgbClr val="18183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GB" dirty="0"/>
          </a:p>
        </p:txBody>
      </p:sp>
      <p:pic>
        <p:nvPicPr>
          <p:cNvPr id="29" name="Graphic 28">
            <a:extLst>
              <a:ext uri="{FF2B5EF4-FFF2-40B4-BE49-F238E27FC236}">
                <a16:creationId xmlns:a16="http://schemas.microsoft.com/office/drawing/2014/main" id="{35BB8D49-D5DE-48C5-A28F-E1DABA739CF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09034" y="1152525"/>
            <a:ext cx="609600" cy="600075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93C4D096-7CDE-4066-B8FB-96E18C8D29B0}"/>
              </a:ext>
            </a:extLst>
          </p:cNvPr>
          <p:cNvSpPr txBox="1"/>
          <p:nvPr userDrawn="1"/>
        </p:nvSpPr>
        <p:spPr>
          <a:xfrm>
            <a:off x="334963" y="6450012"/>
            <a:ext cx="5278186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500" b="1" spc="100" baseline="0" dirty="0">
                <a:solidFill>
                  <a:schemeClr val="bg1"/>
                </a:solidFill>
              </a:rPr>
              <a:t>INSPIRING GENERATIONS</a:t>
            </a:r>
          </a:p>
        </p:txBody>
      </p:sp>
      <p:sp>
        <p:nvSpPr>
          <p:cNvPr id="32" name="Footer Placeholder 2">
            <a:extLst>
              <a:ext uri="{FF2B5EF4-FFF2-40B4-BE49-F238E27FC236}">
                <a16:creationId xmlns:a16="http://schemas.microsoft.com/office/drawing/2014/main" id="{3863A8D0-8EDC-4F38-AE4F-F67C2BE8547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393363" y="406402"/>
            <a:ext cx="4114800" cy="65086"/>
          </a:xfrm>
        </p:spPr>
        <p:txBody>
          <a:bodyPr/>
          <a:lstStyle>
            <a:lvl1pPr algn="r">
              <a:defRPr sz="500" b="1" spc="100" baseline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SECTION TITLE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F534A9E9-A9B6-44E3-9DBE-96D3E881D9A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487488" y="1030810"/>
            <a:ext cx="3391822" cy="419642"/>
          </a:xfrm>
          <a:solidFill>
            <a:schemeClr val="bg1"/>
          </a:solidFill>
        </p:spPr>
        <p:txBody>
          <a:bodyPr wrap="none" lIns="180000" tIns="43200" rIns="360000" bIns="43200" anchor="ctr">
            <a:spAutoFit/>
          </a:bodyPr>
          <a:lstStyle>
            <a:lvl1pPr>
              <a:defRPr sz="2400" b="1"/>
            </a:lvl1pPr>
          </a:lstStyle>
          <a:p>
            <a:pPr lvl="0"/>
            <a:r>
              <a:rPr lang="en-US"/>
              <a:t>PAGE TITLE IPSUM</a:t>
            </a:r>
          </a:p>
        </p:txBody>
      </p:sp>
      <p:sp>
        <p:nvSpPr>
          <p:cNvPr id="36" name="Text Placeholder 5">
            <a:extLst>
              <a:ext uri="{FF2B5EF4-FFF2-40B4-BE49-F238E27FC236}">
                <a16:creationId xmlns:a16="http://schemas.microsoft.com/office/drawing/2014/main" id="{5BC310F2-BECA-4942-8D16-44B2913D164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487488" y="1449911"/>
            <a:ext cx="1951941" cy="419642"/>
          </a:xfrm>
          <a:solidFill>
            <a:schemeClr val="bg1"/>
          </a:solidFill>
        </p:spPr>
        <p:txBody>
          <a:bodyPr wrap="none" lIns="180000" tIns="43200" rIns="360000" bIns="43200" anchor="ctr">
            <a:spAutoFit/>
          </a:bodyPr>
          <a:lstStyle>
            <a:lvl1pPr>
              <a:defRPr sz="2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OLUPTAT</a:t>
            </a:r>
          </a:p>
        </p:txBody>
      </p:sp>
    </p:spTree>
    <p:extLst>
      <p:ext uri="{BB962C8B-B14F-4D97-AF65-F5344CB8AC3E}">
        <p14:creationId xmlns:p14="http://schemas.microsoft.com/office/powerpoint/2010/main" val="9692774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278" userDrawn="1">
          <p15:clr>
            <a:srgbClr val="FBAE40"/>
          </p15:clr>
        </p15:guide>
        <p15:guide id="4" orient="horz" pos="257">
          <p15:clr>
            <a:srgbClr val="FBAE40"/>
          </p15:clr>
        </p15:guide>
        <p15:guide id="5" orient="horz" pos="595">
          <p15:clr>
            <a:srgbClr val="FBAE40"/>
          </p15:clr>
        </p15:guide>
        <p15:guide id="6" orient="horz" pos="1135">
          <p15:clr>
            <a:srgbClr val="FBAE40"/>
          </p15:clr>
        </p15:guide>
        <p15:guide id="7" orient="horz" pos="4106">
          <p15:clr>
            <a:srgbClr val="FBAE40"/>
          </p15:clr>
        </p15:guide>
        <p15:guide id="8" pos="211">
          <p15:clr>
            <a:srgbClr val="FBAE40"/>
          </p15:clr>
        </p15:guide>
        <p15:guide id="9" pos="937">
          <p15:clr>
            <a:srgbClr val="FBAE40"/>
          </p15:clr>
        </p15:guide>
        <p15:guide id="10" pos="7469">
          <p15:clr>
            <a:srgbClr val="FBAE40"/>
          </p15:clr>
        </p15:guide>
        <p15:guide id="11" pos="1038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Title Slide">
    <p:bg>
      <p:bgPr>
        <a:solidFill>
          <a:srgbClr val="E842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DCE87986-AD8F-4023-B573-47EE85462B56}"/>
              </a:ext>
            </a:extLst>
          </p:cNvPr>
          <p:cNvSpPr/>
          <p:nvPr/>
        </p:nvSpPr>
        <p:spPr>
          <a:xfrm>
            <a:off x="-32086" y="0"/>
            <a:ext cx="2154296" cy="2154296"/>
          </a:xfrm>
          <a:custGeom>
            <a:avLst/>
            <a:gdLst>
              <a:gd name="connsiteX0" fmla="*/ 6968 w 2154296"/>
              <a:gd name="connsiteY0" fmla="*/ 6968 h 2154296"/>
              <a:gd name="connsiteX1" fmla="*/ 6968 w 2154296"/>
              <a:gd name="connsiteY1" fmla="*/ 2156561 h 2154296"/>
              <a:gd name="connsiteX2" fmla="*/ 2156561 w 2154296"/>
              <a:gd name="connsiteY2" fmla="*/ 6968 h 21542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54296" h="2154296">
                <a:moveTo>
                  <a:pt x="6968" y="6968"/>
                </a:moveTo>
                <a:lnTo>
                  <a:pt x="6968" y="2156561"/>
                </a:lnTo>
                <a:lnTo>
                  <a:pt x="2156561" y="6968"/>
                </a:lnTo>
                <a:close/>
              </a:path>
            </a:pathLst>
          </a:custGeom>
          <a:solidFill>
            <a:srgbClr val="E8425C"/>
          </a:solidFill>
          <a:ln w="94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 dirty="0"/>
          </a:p>
        </p:txBody>
      </p:sp>
      <p:sp>
        <p:nvSpPr>
          <p:cNvPr id="47" name="Freeform: Shape 46">
            <a:extLst>
              <a:ext uri="{FF2B5EF4-FFF2-40B4-BE49-F238E27FC236}">
                <a16:creationId xmlns:a16="http://schemas.microsoft.com/office/drawing/2014/main" id="{DA52BFEA-6F22-45B2-A55C-5F13B328EB17}"/>
              </a:ext>
            </a:extLst>
          </p:cNvPr>
          <p:cNvSpPr/>
          <p:nvPr/>
        </p:nvSpPr>
        <p:spPr>
          <a:xfrm>
            <a:off x="0" y="0"/>
            <a:ext cx="9962445" cy="6858000"/>
          </a:xfrm>
          <a:custGeom>
            <a:avLst/>
            <a:gdLst>
              <a:gd name="connsiteX0" fmla="*/ 6860265 w 9962444"/>
              <a:gd name="connsiteY0" fmla="*/ 6968 h 6858000"/>
              <a:gd name="connsiteX1" fmla="*/ 6968 w 9962444"/>
              <a:gd name="connsiteY1" fmla="*/ 6860265 h 6858000"/>
              <a:gd name="connsiteX2" fmla="*/ 3109531 w 9962444"/>
              <a:gd name="connsiteY2" fmla="*/ 6860265 h 6858000"/>
              <a:gd name="connsiteX3" fmla="*/ 9962827 w 9962444"/>
              <a:gd name="connsiteY3" fmla="*/ 696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962444" h="6858000">
                <a:moveTo>
                  <a:pt x="6860265" y="6968"/>
                </a:moveTo>
                <a:lnTo>
                  <a:pt x="6968" y="6860265"/>
                </a:lnTo>
                <a:lnTo>
                  <a:pt x="3109531" y="6860265"/>
                </a:lnTo>
                <a:lnTo>
                  <a:pt x="9962827" y="6968"/>
                </a:lnTo>
                <a:close/>
              </a:path>
            </a:pathLst>
          </a:custGeom>
          <a:solidFill>
            <a:srgbClr val="E8425C"/>
          </a:solidFill>
          <a:ln w="94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 dirty="0"/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8A62CFD9-C140-4C45-8FAF-A1BD73844FFF}"/>
              </a:ext>
            </a:extLst>
          </p:cNvPr>
          <p:cNvSpPr/>
          <p:nvPr/>
        </p:nvSpPr>
        <p:spPr>
          <a:xfrm>
            <a:off x="8250296" y="2916296"/>
            <a:ext cx="3941704" cy="3941704"/>
          </a:xfrm>
          <a:custGeom>
            <a:avLst/>
            <a:gdLst>
              <a:gd name="connsiteX0" fmla="*/ 6968 w 3941703"/>
              <a:gd name="connsiteY0" fmla="*/ 3938324 h 3941703"/>
              <a:gd name="connsiteX1" fmla="*/ 3847072 w 3941703"/>
              <a:gd name="connsiteY1" fmla="*/ 3938324 h 3941703"/>
              <a:gd name="connsiteX2" fmla="*/ 3939265 w 3941703"/>
              <a:gd name="connsiteY2" fmla="*/ 3846131 h 3941703"/>
              <a:gd name="connsiteX3" fmla="*/ 3939265 w 3941703"/>
              <a:gd name="connsiteY3" fmla="*/ 6968 h 39417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41703" h="3941703">
                <a:moveTo>
                  <a:pt x="6968" y="3938324"/>
                </a:moveTo>
                <a:lnTo>
                  <a:pt x="3847072" y="3938324"/>
                </a:lnTo>
                <a:lnTo>
                  <a:pt x="3939265" y="3846131"/>
                </a:lnTo>
                <a:lnTo>
                  <a:pt x="3939265" y="6968"/>
                </a:lnTo>
                <a:close/>
              </a:path>
            </a:pathLst>
          </a:custGeom>
          <a:solidFill>
            <a:srgbClr val="E8425C"/>
          </a:solidFill>
          <a:ln w="9407" cap="flat">
            <a:noFill/>
            <a:prstDash val="solid"/>
            <a:miter/>
          </a:ln>
        </p:spPr>
        <p:txBody>
          <a:bodyPr rtlCol="0" anchor="ctr"/>
          <a:lstStyle/>
          <a:p>
            <a:endParaRPr lang="en-GB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2286E5EC-5E6A-4F62-A187-BC1DF70C6592}"/>
              </a:ext>
            </a:extLst>
          </p:cNvPr>
          <p:cNvGrpSpPr/>
          <p:nvPr userDrawn="1"/>
        </p:nvGrpSpPr>
        <p:grpSpPr>
          <a:xfrm>
            <a:off x="-1676400" y="3429000"/>
            <a:ext cx="5837642" cy="981075"/>
            <a:chOff x="7229475" y="695325"/>
            <a:chExt cx="5837642" cy="981075"/>
          </a:xfrm>
        </p:grpSpPr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BEC72F19-59EB-4CF8-865D-614A7373881A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7229475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71F4F2A1-C51C-4D87-AE4A-86DD6E25ADC4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7389561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A385BB5A-7C6C-4A77-BCB3-F7639262C5B0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7549647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59ECCB67-FDE3-44C0-B7F9-FA7A1231FE82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7709733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A173E8D1-8205-4015-857F-6E60A3A2A765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7869819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03796412-33EA-4CA2-A57A-238E5D1591F1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8029905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C3603FD2-C130-4661-AA49-126F9DB83C1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8189991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5A966486-7390-48DA-865B-749827023108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8350077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4A7D9E03-FD0D-4707-8DE4-9392AD5CEB9F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8510163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61C0ABD-A651-438B-A940-815BBD103ED5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8670249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E8BEC881-A002-4683-BB24-48AA3CEAE313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8830335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40D63C28-4D21-43C2-A6C5-A3CD5DF51100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9150507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E8408F77-8DB3-48FF-8FCF-BFFF26D8C438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9310593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B1F6448-A6C7-4B34-A74B-D62599CDA1F6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9470679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C7F0AF32-1E92-4225-A0ED-5D3C2A13C1D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9630765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6D5A2340-93C5-445D-8424-1CB0EAB42B0B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9790851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F32577D-F4C4-4562-B01F-A753EE23D1EC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9950937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D771274D-53DF-4127-B312-57F766901178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0111023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CD0F6CC1-4B67-40EA-8E0F-14A8A602819F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0271109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115C6580-A96B-43D2-8910-EAA160BB9C0D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0431195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6281C0E-904A-4D75-BD24-BB4179F80FA4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0751367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9A1147D3-834D-48B1-B703-8D43D1910303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0911453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F93B7496-842B-46A5-92A7-3A7C4C68AA4D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071539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0734FB0-ACF6-4451-82FE-768787CFC982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231625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2A75221C-91A4-417B-B584-88DFBEC92B66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391711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42819C89-0516-4966-9362-0D072E28F841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551797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1A7A6F19-D022-492F-9F04-48A954903DBF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711883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59D456F4-D094-43C9-AE46-5A201256A0E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871969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79656250-C5B4-4772-9CBB-DF47D0F7F36C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2032067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71960266-7364-4F23-A96A-847FD4749C5E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8990421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15F72BFD-22C2-48BB-9607-EEC4F299AC10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0591281" y="695325"/>
              <a:ext cx="1035050" cy="9810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Text Placeholder 5">
            <a:extLst>
              <a:ext uri="{FF2B5EF4-FFF2-40B4-BE49-F238E27FC236}">
                <a16:creationId xmlns:a16="http://schemas.microsoft.com/office/drawing/2014/main" id="{D127CD1F-6185-4212-AB22-301D31E518A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643119" y="2770323"/>
            <a:ext cx="5551382" cy="433387"/>
          </a:xfrm>
          <a:solidFill>
            <a:srgbClr val="E8E6E8"/>
          </a:solidFill>
        </p:spPr>
        <p:txBody>
          <a:bodyPr wrap="none" lIns="180000" tIns="108000" rIns="360000" bIns="108000" anchor="ctr">
            <a:noAutofit/>
          </a:bodyPr>
          <a:lstStyle>
            <a:lvl1pPr algn="r">
              <a:defRPr sz="3200" b="1"/>
            </a:lvl1pPr>
          </a:lstStyle>
          <a:p>
            <a:pPr lvl="0"/>
            <a:r>
              <a:rPr lang="en-US"/>
              <a:t>PAGE TITLE IPSUM</a:t>
            </a:r>
          </a:p>
        </p:txBody>
      </p:sp>
      <p:sp>
        <p:nvSpPr>
          <p:cNvPr id="40" name="Text Placeholder 5">
            <a:extLst>
              <a:ext uri="{FF2B5EF4-FFF2-40B4-BE49-F238E27FC236}">
                <a16:creationId xmlns:a16="http://schemas.microsoft.com/office/drawing/2014/main" id="{0B6FF791-AE9C-4248-BA50-106174BB984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921829" y="3196862"/>
            <a:ext cx="6272672" cy="433387"/>
          </a:xfrm>
          <a:solidFill>
            <a:srgbClr val="E8E6E8"/>
          </a:solidFill>
        </p:spPr>
        <p:txBody>
          <a:bodyPr wrap="none" lIns="180000" tIns="108000" rIns="360000" bIns="108000" anchor="ctr">
            <a:noAutofit/>
          </a:bodyPr>
          <a:lstStyle>
            <a:lvl1pPr algn="r">
              <a:defRPr sz="3200" b="1"/>
            </a:lvl1pPr>
          </a:lstStyle>
          <a:p>
            <a:pPr lvl="0"/>
            <a:r>
              <a:rPr lang="en-US"/>
              <a:t>PAGE TITLE IPSUM</a:t>
            </a:r>
          </a:p>
        </p:txBody>
      </p:sp>
      <p:sp>
        <p:nvSpPr>
          <p:cNvPr id="41" name="Text Placeholder 5">
            <a:extLst>
              <a:ext uri="{FF2B5EF4-FFF2-40B4-BE49-F238E27FC236}">
                <a16:creationId xmlns:a16="http://schemas.microsoft.com/office/drawing/2014/main" id="{58DD7E9C-459E-4138-ADE4-8FE29F6C90D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921829" y="3623401"/>
            <a:ext cx="6272672" cy="433387"/>
          </a:xfrm>
          <a:solidFill>
            <a:srgbClr val="E8E6E8"/>
          </a:solidFill>
        </p:spPr>
        <p:txBody>
          <a:bodyPr wrap="none" lIns="180000" tIns="108000" rIns="360000" bIns="108000" anchor="ctr">
            <a:noAutofit/>
          </a:bodyPr>
          <a:lstStyle>
            <a:lvl1pPr algn="r">
              <a:defRPr sz="3200" b="1"/>
            </a:lvl1pPr>
          </a:lstStyle>
          <a:p>
            <a:pPr lvl="0"/>
            <a:r>
              <a:rPr lang="en-US"/>
              <a:t>PAGE TITLE IPSUM</a:t>
            </a:r>
          </a:p>
        </p:txBody>
      </p:sp>
      <p:sp>
        <p:nvSpPr>
          <p:cNvPr id="42" name="Text Placeholder 5">
            <a:extLst>
              <a:ext uri="{FF2B5EF4-FFF2-40B4-BE49-F238E27FC236}">
                <a16:creationId xmlns:a16="http://schemas.microsoft.com/office/drawing/2014/main" id="{8CDE8926-C06B-475E-91DB-533A10DAAD0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598713" y="4049939"/>
            <a:ext cx="4595788" cy="433387"/>
          </a:xfrm>
          <a:solidFill>
            <a:srgbClr val="E8E6E8"/>
          </a:solidFill>
        </p:spPr>
        <p:txBody>
          <a:bodyPr wrap="none" lIns="180000" tIns="108000" rIns="360000" bIns="108000" anchor="ctr">
            <a:noAutofit/>
          </a:bodyPr>
          <a:lstStyle>
            <a:lvl1pPr algn="r">
              <a:defRPr sz="3200" b="1">
                <a:solidFill>
                  <a:srgbClr val="E8425C"/>
                </a:solidFill>
              </a:defRPr>
            </a:lvl1pPr>
          </a:lstStyle>
          <a:p>
            <a:pPr lvl="0"/>
            <a:r>
              <a:rPr lang="en-US"/>
              <a:t>PAGE TITLE IPSUM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CBA09BD-AFEE-4307-AF71-AF58773A3FE3}"/>
              </a:ext>
            </a:extLst>
          </p:cNvPr>
          <p:cNvSpPr/>
          <p:nvPr userDrawn="1"/>
        </p:nvSpPr>
        <p:spPr>
          <a:xfrm>
            <a:off x="9332687" y="5515429"/>
            <a:ext cx="493484" cy="49348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49" name="Graphic 48">
            <a:extLst>
              <a:ext uri="{FF2B5EF4-FFF2-40B4-BE49-F238E27FC236}">
                <a16:creationId xmlns:a16="http://schemas.microsoft.com/office/drawing/2014/main" id="{35EAA283-00A4-45CA-8A4F-8F388DF2B2B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643281" y="338941"/>
            <a:ext cx="198675" cy="195571"/>
          </a:xfrm>
          <a:prstGeom prst="rect">
            <a:avLst/>
          </a:prstGeom>
        </p:spPr>
      </p:pic>
      <p:sp>
        <p:nvSpPr>
          <p:cNvPr id="54" name="Slide Number Placeholder 16">
            <a:extLst>
              <a:ext uri="{FF2B5EF4-FFF2-40B4-BE49-F238E27FC236}">
                <a16:creationId xmlns:a16="http://schemas.microsoft.com/office/drawing/2014/main" id="{B45A9421-CC61-471A-96DA-D51AE1358BE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9113837" y="6453188"/>
            <a:ext cx="2743200" cy="65087"/>
          </a:xfrm>
        </p:spPr>
        <p:txBody>
          <a:bodyPr vert="horz" lIns="0" tIns="0" rIns="0" bIns="0" rtlCol="0" anchor="ctr"/>
          <a:lstStyle>
            <a:lvl1pPr algn="r">
              <a:defRPr lang="en-GB" sz="500" b="1" spc="100" baseline="0" smtClean="0">
                <a:solidFill>
                  <a:schemeClr val="bg1"/>
                </a:solidFill>
              </a:defRPr>
            </a:lvl1pPr>
          </a:lstStyle>
          <a:p>
            <a:fld id="{945D5142-0409-4123-9E0E-A0AA31D6AF59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DFCA5C72-84CE-4F15-B14A-C54B85995080}"/>
              </a:ext>
            </a:extLst>
          </p:cNvPr>
          <p:cNvSpPr txBox="1"/>
          <p:nvPr userDrawn="1"/>
        </p:nvSpPr>
        <p:spPr>
          <a:xfrm>
            <a:off x="334963" y="6450012"/>
            <a:ext cx="5278186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500" b="1" spc="100" baseline="0" dirty="0">
                <a:solidFill>
                  <a:schemeClr val="bg1"/>
                </a:solidFill>
              </a:rPr>
              <a:t>INSPIRING GENERATIONS</a:t>
            </a:r>
          </a:p>
        </p:txBody>
      </p:sp>
      <p:sp>
        <p:nvSpPr>
          <p:cNvPr id="55" name="Footer Placeholder 2">
            <a:extLst>
              <a:ext uri="{FF2B5EF4-FFF2-40B4-BE49-F238E27FC236}">
                <a16:creationId xmlns:a16="http://schemas.microsoft.com/office/drawing/2014/main" id="{57A8DD38-2D60-4E64-BCE8-547C8B57B99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393363" y="406402"/>
            <a:ext cx="4114800" cy="65086"/>
          </a:xfrm>
        </p:spPr>
        <p:txBody>
          <a:bodyPr/>
          <a:lstStyle>
            <a:lvl1pPr algn="r">
              <a:defRPr sz="500" b="1" spc="100" baseline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11262142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108">
          <p15:clr>
            <a:srgbClr val="FBAE40"/>
          </p15:clr>
        </p15:guide>
        <p15:guide id="5" orient="horz" pos="2296">
          <p15:clr>
            <a:srgbClr val="FBAE40"/>
          </p15:clr>
        </p15:guide>
        <p15:guide id="6" orient="horz" pos="2137">
          <p15:clr>
            <a:srgbClr val="FBAE40"/>
          </p15:clr>
        </p15:guide>
        <p15:guide id="8" pos="211">
          <p15:clr>
            <a:srgbClr val="FBAE40"/>
          </p15:clr>
        </p15:guide>
        <p15:guide id="10" pos="7469">
          <p15:clr>
            <a:srgbClr val="FBAE40"/>
          </p15:clr>
        </p15:guide>
        <p15:guide id="11" orient="horz" pos="420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Title Slide">
    <p:bg>
      <p:bgPr>
        <a:solidFill>
          <a:srgbClr val="83CBC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Block Arc 34">
            <a:extLst>
              <a:ext uri="{FF2B5EF4-FFF2-40B4-BE49-F238E27FC236}">
                <a16:creationId xmlns:a16="http://schemas.microsoft.com/office/drawing/2014/main" id="{88E847B0-36E3-4242-9A21-C89B53F4427C}"/>
              </a:ext>
            </a:extLst>
          </p:cNvPr>
          <p:cNvSpPr/>
          <p:nvPr userDrawn="1"/>
        </p:nvSpPr>
        <p:spPr>
          <a:xfrm>
            <a:off x="9897020" y="-510901"/>
            <a:ext cx="2922096" cy="2922096"/>
          </a:xfrm>
          <a:prstGeom prst="blockArc">
            <a:avLst>
              <a:gd name="adj1" fmla="val 2058105"/>
              <a:gd name="adj2" fmla="val 5025590"/>
              <a:gd name="adj3" fmla="val 526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B97C82CA-7602-44D2-A12E-C583130B0757}"/>
              </a:ext>
            </a:extLst>
          </p:cNvPr>
          <p:cNvSpPr/>
          <p:nvPr userDrawn="1"/>
        </p:nvSpPr>
        <p:spPr>
          <a:xfrm>
            <a:off x="9950367" y="-457554"/>
            <a:ext cx="2815403" cy="2815403"/>
          </a:xfrm>
          <a:prstGeom prst="ellipse">
            <a:avLst/>
          </a:prstGeom>
          <a:noFill/>
          <a:ln w="19050">
            <a:solidFill>
              <a:schemeClr val="bg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AD118ED9-1C26-41C8-A46D-38422A024561}"/>
              </a:ext>
            </a:extLst>
          </p:cNvPr>
          <p:cNvSpPr/>
          <p:nvPr userDrawn="1"/>
        </p:nvSpPr>
        <p:spPr>
          <a:xfrm>
            <a:off x="0" y="6669088"/>
            <a:ext cx="5384800" cy="1889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08763D06-7CC1-4176-9927-C5F47CE99FB1}"/>
              </a:ext>
            </a:extLst>
          </p:cNvPr>
          <p:cNvSpPr/>
          <p:nvPr userDrawn="1"/>
        </p:nvSpPr>
        <p:spPr>
          <a:xfrm>
            <a:off x="6807200" y="0"/>
            <a:ext cx="5384800" cy="1889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F3A55868-C646-420F-9484-45FC9762B437}"/>
              </a:ext>
            </a:extLst>
          </p:cNvPr>
          <p:cNvSpPr/>
          <p:nvPr userDrawn="1"/>
        </p:nvSpPr>
        <p:spPr>
          <a:xfrm>
            <a:off x="10200788" y="4991100"/>
            <a:ext cx="819032" cy="81903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64" name="Group 63">
            <a:extLst>
              <a:ext uri="{FF2B5EF4-FFF2-40B4-BE49-F238E27FC236}">
                <a16:creationId xmlns:a16="http://schemas.microsoft.com/office/drawing/2014/main" id="{92C0F48E-0DD2-481A-9ACD-2621424778CC}"/>
              </a:ext>
            </a:extLst>
          </p:cNvPr>
          <p:cNvGrpSpPr/>
          <p:nvPr userDrawn="1"/>
        </p:nvGrpSpPr>
        <p:grpSpPr>
          <a:xfrm>
            <a:off x="4271366" y="2815771"/>
            <a:ext cx="3638790" cy="838598"/>
            <a:chOff x="4883943" y="2956946"/>
            <a:chExt cx="2413635" cy="556248"/>
          </a:xfrm>
        </p:grpSpPr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B5F996F4-5855-4D5F-9CB1-FE3071D877FA}"/>
                </a:ext>
              </a:extLst>
            </p:cNvPr>
            <p:cNvSpPr/>
            <p:nvPr/>
          </p:nvSpPr>
          <p:spPr>
            <a:xfrm>
              <a:off x="6582251" y="3265544"/>
              <a:ext cx="247650" cy="247650"/>
            </a:xfrm>
            <a:custGeom>
              <a:avLst/>
              <a:gdLst>
                <a:gd name="connsiteX0" fmla="*/ 249079 w 247650"/>
                <a:gd name="connsiteY0" fmla="*/ 128124 h 247650"/>
                <a:gd name="connsiteX1" fmla="*/ 128111 w 247650"/>
                <a:gd name="connsiteY1" fmla="*/ 249091 h 247650"/>
                <a:gd name="connsiteX2" fmla="*/ 7144 w 247650"/>
                <a:gd name="connsiteY2" fmla="*/ 128124 h 247650"/>
                <a:gd name="connsiteX3" fmla="*/ 128111 w 247650"/>
                <a:gd name="connsiteY3" fmla="*/ 7156 h 247650"/>
                <a:gd name="connsiteX4" fmla="*/ 249079 w 247650"/>
                <a:gd name="connsiteY4" fmla="*/ 128124 h 247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7650" h="247650">
                  <a:moveTo>
                    <a:pt x="249079" y="128124"/>
                  </a:moveTo>
                  <a:cubicBezTo>
                    <a:pt x="249079" y="194799"/>
                    <a:pt x="194786" y="249091"/>
                    <a:pt x="128111" y="249091"/>
                  </a:cubicBezTo>
                  <a:cubicBezTo>
                    <a:pt x="61436" y="249091"/>
                    <a:pt x="7144" y="194799"/>
                    <a:pt x="7144" y="128124"/>
                  </a:cubicBezTo>
                  <a:cubicBezTo>
                    <a:pt x="7144" y="61449"/>
                    <a:pt x="61436" y="7156"/>
                    <a:pt x="128111" y="7156"/>
                  </a:cubicBezTo>
                  <a:cubicBezTo>
                    <a:pt x="194786" y="6204"/>
                    <a:pt x="249079" y="60496"/>
                    <a:pt x="249079" y="128124"/>
                  </a:cubicBezTo>
                </a:path>
              </a:pathLst>
            </a:custGeom>
            <a:solidFill>
              <a:srgbClr val="19193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FE4485C7-6538-41C5-90A0-996ECE10DC30}"/>
                </a:ext>
              </a:extLst>
            </p:cNvPr>
            <p:cNvSpPr/>
            <p:nvPr/>
          </p:nvSpPr>
          <p:spPr>
            <a:xfrm>
              <a:off x="6430803" y="2956946"/>
              <a:ext cx="161925" cy="190500"/>
            </a:xfrm>
            <a:custGeom>
              <a:avLst/>
              <a:gdLst>
                <a:gd name="connsiteX0" fmla="*/ 94774 w 161925"/>
                <a:gd name="connsiteY0" fmla="*/ 7144 h 190500"/>
                <a:gd name="connsiteX1" fmla="*/ 159544 w 161925"/>
                <a:gd name="connsiteY1" fmla="*/ 36671 h 190500"/>
                <a:gd name="connsiteX2" fmla="*/ 148114 w 161925"/>
                <a:gd name="connsiteY2" fmla="*/ 44291 h 190500"/>
                <a:gd name="connsiteX3" fmla="*/ 94774 w 161925"/>
                <a:gd name="connsiteY3" fmla="*/ 20479 h 190500"/>
                <a:gd name="connsiteX4" fmla="*/ 23336 w 161925"/>
                <a:gd name="connsiteY4" fmla="*/ 95726 h 190500"/>
                <a:gd name="connsiteX5" fmla="*/ 94774 w 161925"/>
                <a:gd name="connsiteY5" fmla="*/ 171926 h 190500"/>
                <a:gd name="connsiteX6" fmla="*/ 145256 w 161925"/>
                <a:gd name="connsiteY6" fmla="*/ 150971 h 190500"/>
                <a:gd name="connsiteX7" fmla="*/ 145256 w 161925"/>
                <a:gd name="connsiteY7" fmla="*/ 110014 h 190500"/>
                <a:gd name="connsiteX8" fmla="*/ 80486 w 161925"/>
                <a:gd name="connsiteY8" fmla="*/ 110014 h 190500"/>
                <a:gd name="connsiteX9" fmla="*/ 80486 w 161925"/>
                <a:gd name="connsiteY9" fmla="*/ 96679 h 190500"/>
                <a:gd name="connsiteX10" fmla="*/ 160496 w 161925"/>
                <a:gd name="connsiteY10" fmla="*/ 96679 h 190500"/>
                <a:gd name="connsiteX11" fmla="*/ 160496 w 161925"/>
                <a:gd name="connsiteY11" fmla="*/ 156686 h 190500"/>
                <a:gd name="connsiteX12" fmla="*/ 94774 w 161925"/>
                <a:gd name="connsiteY12" fmla="*/ 185261 h 190500"/>
                <a:gd name="connsiteX13" fmla="*/ 7144 w 161925"/>
                <a:gd name="connsiteY13" fmla="*/ 95726 h 190500"/>
                <a:gd name="connsiteX14" fmla="*/ 94774 w 161925"/>
                <a:gd name="connsiteY14" fmla="*/ 7144 h 190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61925" h="190500">
                  <a:moveTo>
                    <a:pt x="94774" y="7144"/>
                  </a:moveTo>
                  <a:cubicBezTo>
                    <a:pt x="123349" y="7144"/>
                    <a:pt x="143351" y="18574"/>
                    <a:pt x="159544" y="36671"/>
                  </a:cubicBezTo>
                  <a:lnTo>
                    <a:pt x="148114" y="44291"/>
                  </a:lnTo>
                  <a:cubicBezTo>
                    <a:pt x="135731" y="30004"/>
                    <a:pt x="116681" y="20479"/>
                    <a:pt x="94774" y="20479"/>
                  </a:cubicBezTo>
                  <a:cubicBezTo>
                    <a:pt x="53816" y="20479"/>
                    <a:pt x="23336" y="50959"/>
                    <a:pt x="23336" y="95726"/>
                  </a:cubicBezTo>
                  <a:cubicBezTo>
                    <a:pt x="23336" y="140494"/>
                    <a:pt x="54769" y="171926"/>
                    <a:pt x="94774" y="171926"/>
                  </a:cubicBezTo>
                  <a:cubicBezTo>
                    <a:pt x="117634" y="171926"/>
                    <a:pt x="135731" y="160496"/>
                    <a:pt x="145256" y="150971"/>
                  </a:cubicBezTo>
                  <a:lnTo>
                    <a:pt x="145256" y="110014"/>
                  </a:lnTo>
                  <a:lnTo>
                    <a:pt x="80486" y="110014"/>
                  </a:lnTo>
                  <a:lnTo>
                    <a:pt x="80486" y="96679"/>
                  </a:lnTo>
                  <a:lnTo>
                    <a:pt x="160496" y="96679"/>
                  </a:lnTo>
                  <a:lnTo>
                    <a:pt x="160496" y="156686"/>
                  </a:lnTo>
                  <a:cubicBezTo>
                    <a:pt x="145256" y="173831"/>
                    <a:pt x="122396" y="185261"/>
                    <a:pt x="94774" y="185261"/>
                  </a:cubicBezTo>
                  <a:cubicBezTo>
                    <a:pt x="46196" y="185261"/>
                    <a:pt x="7144" y="149066"/>
                    <a:pt x="7144" y="95726"/>
                  </a:cubicBezTo>
                  <a:cubicBezTo>
                    <a:pt x="8096" y="43339"/>
                    <a:pt x="46196" y="7144"/>
                    <a:pt x="94774" y="7144"/>
                  </a:cubicBezTo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7CD6FC80-0832-4758-9CD9-6D8A51412D76}"/>
                </a:ext>
              </a:extLst>
            </p:cNvPr>
            <p:cNvSpPr/>
            <p:nvPr/>
          </p:nvSpPr>
          <p:spPr>
            <a:xfrm>
              <a:off x="6430803" y="2956946"/>
              <a:ext cx="161925" cy="190500"/>
            </a:xfrm>
            <a:custGeom>
              <a:avLst/>
              <a:gdLst>
                <a:gd name="connsiteX0" fmla="*/ 94774 w 161925"/>
                <a:gd name="connsiteY0" fmla="*/ 7144 h 190500"/>
                <a:gd name="connsiteX1" fmla="*/ 159544 w 161925"/>
                <a:gd name="connsiteY1" fmla="*/ 36671 h 190500"/>
                <a:gd name="connsiteX2" fmla="*/ 148114 w 161925"/>
                <a:gd name="connsiteY2" fmla="*/ 44291 h 190500"/>
                <a:gd name="connsiteX3" fmla="*/ 94774 w 161925"/>
                <a:gd name="connsiteY3" fmla="*/ 20479 h 190500"/>
                <a:gd name="connsiteX4" fmla="*/ 23336 w 161925"/>
                <a:gd name="connsiteY4" fmla="*/ 95726 h 190500"/>
                <a:gd name="connsiteX5" fmla="*/ 94774 w 161925"/>
                <a:gd name="connsiteY5" fmla="*/ 171926 h 190500"/>
                <a:gd name="connsiteX6" fmla="*/ 145256 w 161925"/>
                <a:gd name="connsiteY6" fmla="*/ 150971 h 190500"/>
                <a:gd name="connsiteX7" fmla="*/ 145256 w 161925"/>
                <a:gd name="connsiteY7" fmla="*/ 110014 h 190500"/>
                <a:gd name="connsiteX8" fmla="*/ 80486 w 161925"/>
                <a:gd name="connsiteY8" fmla="*/ 110014 h 190500"/>
                <a:gd name="connsiteX9" fmla="*/ 80486 w 161925"/>
                <a:gd name="connsiteY9" fmla="*/ 96679 h 190500"/>
                <a:gd name="connsiteX10" fmla="*/ 160496 w 161925"/>
                <a:gd name="connsiteY10" fmla="*/ 96679 h 190500"/>
                <a:gd name="connsiteX11" fmla="*/ 160496 w 161925"/>
                <a:gd name="connsiteY11" fmla="*/ 156686 h 190500"/>
                <a:gd name="connsiteX12" fmla="*/ 94774 w 161925"/>
                <a:gd name="connsiteY12" fmla="*/ 185261 h 190500"/>
                <a:gd name="connsiteX13" fmla="*/ 7144 w 161925"/>
                <a:gd name="connsiteY13" fmla="*/ 95726 h 190500"/>
                <a:gd name="connsiteX14" fmla="*/ 94774 w 161925"/>
                <a:gd name="connsiteY14" fmla="*/ 7144 h 190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61925" h="190500">
                  <a:moveTo>
                    <a:pt x="94774" y="7144"/>
                  </a:moveTo>
                  <a:cubicBezTo>
                    <a:pt x="123349" y="7144"/>
                    <a:pt x="143351" y="18574"/>
                    <a:pt x="159544" y="36671"/>
                  </a:cubicBezTo>
                  <a:lnTo>
                    <a:pt x="148114" y="44291"/>
                  </a:lnTo>
                  <a:cubicBezTo>
                    <a:pt x="135731" y="30004"/>
                    <a:pt x="116681" y="20479"/>
                    <a:pt x="94774" y="20479"/>
                  </a:cubicBezTo>
                  <a:cubicBezTo>
                    <a:pt x="53816" y="20479"/>
                    <a:pt x="23336" y="50959"/>
                    <a:pt x="23336" y="95726"/>
                  </a:cubicBezTo>
                  <a:cubicBezTo>
                    <a:pt x="23336" y="140494"/>
                    <a:pt x="54769" y="171926"/>
                    <a:pt x="94774" y="171926"/>
                  </a:cubicBezTo>
                  <a:cubicBezTo>
                    <a:pt x="117634" y="171926"/>
                    <a:pt x="135731" y="160496"/>
                    <a:pt x="145256" y="150971"/>
                  </a:cubicBezTo>
                  <a:lnTo>
                    <a:pt x="145256" y="110014"/>
                  </a:lnTo>
                  <a:lnTo>
                    <a:pt x="80486" y="110014"/>
                  </a:lnTo>
                  <a:lnTo>
                    <a:pt x="80486" y="96679"/>
                  </a:lnTo>
                  <a:lnTo>
                    <a:pt x="160496" y="96679"/>
                  </a:lnTo>
                  <a:lnTo>
                    <a:pt x="160496" y="156686"/>
                  </a:lnTo>
                  <a:cubicBezTo>
                    <a:pt x="145256" y="173831"/>
                    <a:pt x="122396" y="185261"/>
                    <a:pt x="94774" y="185261"/>
                  </a:cubicBezTo>
                  <a:cubicBezTo>
                    <a:pt x="46196" y="185261"/>
                    <a:pt x="7144" y="149066"/>
                    <a:pt x="7144" y="95726"/>
                  </a:cubicBezTo>
                  <a:cubicBezTo>
                    <a:pt x="8096" y="43339"/>
                    <a:pt x="46196" y="7144"/>
                    <a:pt x="94774" y="7144"/>
                  </a:cubicBezTo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29864176-20D5-408D-A440-93EBE826EAFF}"/>
                </a:ext>
              </a:extLst>
            </p:cNvPr>
            <p:cNvSpPr/>
            <p:nvPr/>
          </p:nvSpPr>
          <p:spPr>
            <a:xfrm>
              <a:off x="6616541" y="3220789"/>
              <a:ext cx="123825" cy="238125"/>
            </a:xfrm>
            <a:custGeom>
              <a:avLst/>
              <a:gdLst>
                <a:gd name="connsiteX0" fmla="*/ 114776 w 123825"/>
                <a:gd name="connsiteY0" fmla="*/ 16669 h 238125"/>
                <a:gd name="connsiteX1" fmla="*/ 113824 w 123825"/>
                <a:gd name="connsiteY1" fmla="*/ 7144 h 238125"/>
                <a:gd name="connsiteX2" fmla="*/ 120491 w 123825"/>
                <a:gd name="connsiteY2" fmla="*/ 7144 h 238125"/>
                <a:gd name="connsiteX3" fmla="*/ 120491 w 123825"/>
                <a:gd name="connsiteY3" fmla="*/ 16669 h 238125"/>
                <a:gd name="connsiteX4" fmla="*/ 114776 w 123825"/>
                <a:gd name="connsiteY4" fmla="*/ 16669 h 238125"/>
                <a:gd name="connsiteX5" fmla="*/ 88106 w 123825"/>
                <a:gd name="connsiteY5" fmla="*/ 22384 h 238125"/>
                <a:gd name="connsiteX6" fmla="*/ 85249 w 123825"/>
                <a:gd name="connsiteY6" fmla="*/ 13811 h 238125"/>
                <a:gd name="connsiteX7" fmla="*/ 99536 w 123825"/>
                <a:gd name="connsiteY7" fmla="*/ 10001 h 238125"/>
                <a:gd name="connsiteX8" fmla="*/ 101441 w 123825"/>
                <a:gd name="connsiteY8" fmla="*/ 19526 h 238125"/>
                <a:gd name="connsiteX9" fmla="*/ 88106 w 123825"/>
                <a:gd name="connsiteY9" fmla="*/ 22384 h 238125"/>
                <a:gd name="connsiteX10" fmla="*/ 64294 w 123825"/>
                <a:gd name="connsiteY10" fmla="*/ 33814 h 238125"/>
                <a:gd name="connsiteX11" fmla="*/ 59531 w 123825"/>
                <a:gd name="connsiteY11" fmla="*/ 26194 h 238125"/>
                <a:gd name="connsiteX12" fmla="*/ 71914 w 123825"/>
                <a:gd name="connsiteY12" fmla="*/ 18574 h 238125"/>
                <a:gd name="connsiteX13" fmla="*/ 75724 w 123825"/>
                <a:gd name="connsiteY13" fmla="*/ 27146 h 238125"/>
                <a:gd name="connsiteX14" fmla="*/ 64294 w 123825"/>
                <a:gd name="connsiteY14" fmla="*/ 33814 h 238125"/>
                <a:gd name="connsiteX15" fmla="*/ 43339 w 123825"/>
                <a:gd name="connsiteY15" fmla="*/ 50959 h 238125"/>
                <a:gd name="connsiteX16" fmla="*/ 36671 w 123825"/>
                <a:gd name="connsiteY16" fmla="*/ 44291 h 238125"/>
                <a:gd name="connsiteX17" fmla="*/ 47149 w 123825"/>
                <a:gd name="connsiteY17" fmla="*/ 33814 h 238125"/>
                <a:gd name="connsiteX18" fmla="*/ 52864 w 123825"/>
                <a:gd name="connsiteY18" fmla="*/ 41434 h 238125"/>
                <a:gd name="connsiteX19" fmla="*/ 43339 w 123825"/>
                <a:gd name="connsiteY19" fmla="*/ 50959 h 238125"/>
                <a:gd name="connsiteX20" fmla="*/ 28099 w 123825"/>
                <a:gd name="connsiteY20" fmla="*/ 72866 h 238125"/>
                <a:gd name="connsiteX21" fmla="*/ 19526 w 123825"/>
                <a:gd name="connsiteY21" fmla="*/ 68104 h 238125"/>
                <a:gd name="connsiteX22" fmla="*/ 27146 w 123825"/>
                <a:gd name="connsiteY22" fmla="*/ 55721 h 238125"/>
                <a:gd name="connsiteX23" fmla="*/ 34766 w 123825"/>
                <a:gd name="connsiteY23" fmla="*/ 61436 h 238125"/>
                <a:gd name="connsiteX24" fmla="*/ 28099 w 123825"/>
                <a:gd name="connsiteY24" fmla="*/ 72866 h 238125"/>
                <a:gd name="connsiteX25" fmla="*/ 18574 w 123825"/>
                <a:gd name="connsiteY25" fmla="*/ 98584 h 238125"/>
                <a:gd name="connsiteX26" fmla="*/ 9049 w 123825"/>
                <a:gd name="connsiteY26" fmla="*/ 96679 h 238125"/>
                <a:gd name="connsiteX27" fmla="*/ 12859 w 123825"/>
                <a:gd name="connsiteY27" fmla="*/ 82391 h 238125"/>
                <a:gd name="connsiteX28" fmla="*/ 21431 w 123825"/>
                <a:gd name="connsiteY28" fmla="*/ 85249 h 238125"/>
                <a:gd name="connsiteX29" fmla="*/ 18574 w 123825"/>
                <a:gd name="connsiteY29" fmla="*/ 98584 h 238125"/>
                <a:gd name="connsiteX30" fmla="*/ 7144 w 123825"/>
                <a:gd name="connsiteY30" fmla="*/ 125254 h 238125"/>
                <a:gd name="connsiteX31" fmla="*/ 7144 w 123825"/>
                <a:gd name="connsiteY31" fmla="*/ 121444 h 238125"/>
                <a:gd name="connsiteX32" fmla="*/ 8096 w 123825"/>
                <a:gd name="connsiteY32" fmla="*/ 110014 h 238125"/>
                <a:gd name="connsiteX33" fmla="*/ 17621 w 123825"/>
                <a:gd name="connsiteY33" fmla="*/ 110966 h 238125"/>
                <a:gd name="connsiteX34" fmla="*/ 16669 w 123825"/>
                <a:gd name="connsiteY34" fmla="*/ 121444 h 238125"/>
                <a:gd name="connsiteX35" fmla="*/ 16669 w 123825"/>
                <a:gd name="connsiteY35" fmla="*/ 124301 h 238125"/>
                <a:gd name="connsiteX36" fmla="*/ 7144 w 123825"/>
                <a:gd name="connsiteY36" fmla="*/ 125254 h 238125"/>
                <a:gd name="connsiteX37" fmla="*/ 10954 w 123825"/>
                <a:gd name="connsiteY37" fmla="*/ 154781 h 238125"/>
                <a:gd name="connsiteX38" fmla="*/ 8096 w 123825"/>
                <a:gd name="connsiteY38" fmla="*/ 140494 h 238125"/>
                <a:gd name="connsiteX39" fmla="*/ 17621 w 123825"/>
                <a:gd name="connsiteY39" fmla="*/ 138589 h 238125"/>
                <a:gd name="connsiteX40" fmla="*/ 20479 w 123825"/>
                <a:gd name="connsiteY40" fmla="*/ 151924 h 238125"/>
                <a:gd name="connsiteX41" fmla="*/ 10954 w 123825"/>
                <a:gd name="connsiteY41" fmla="*/ 154781 h 238125"/>
                <a:gd name="connsiteX42" fmla="*/ 23336 w 123825"/>
                <a:gd name="connsiteY42" fmla="*/ 181451 h 238125"/>
                <a:gd name="connsiteX43" fmla="*/ 16669 w 123825"/>
                <a:gd name="connsiteY43" fmla="*/ 168116 h 238125"/>
                <a:gd name="connsiteX44" fmla="*/ 25241 w 123825"/>
                <a:gd name="connsiteY44" fmla="*/ 164306 h 238125"/>
                <a:gd name="connsiteX45" fmla="*/ 31909 w 123825"/>
                <a:gd name="connsiteY45" fmla="*/ 176689 h 238125"/>
                <a:gd name="connsiteX46" fmla="*/ 23336 w 123825"/>
                <a:gd name="connsiteY46" fmla="*/ 181451 h 238125"/>
                <a:gd name="connsiteX47" fmla="*/ 41434 w 123825"/>
                <a:gd name="connsiteY47" fmla="*/ 204311 h 238125"/>
                <a:gd name="connsiteX48" fmla="*/ 31909 w 123825"/>
                <a:gd name="connsiteY48" fmla="*/ 193834 h 238125"/>
                <a:gd name="connsiteX49" fmla="*/ 39529 w 123825"/>
                <a:gd name="connsiteY49" fmla="*/ 188119 h 238125"/>
                <a:gd name="connsiteX50" fmla="*/ 49054 w 123825"/>
                <a:gd name="connsiteY50" fmla="*/ 198596 h 238125"/>
                <a:gd name="connsiteX51" fmla="*/ 41434 w 123825"/>
                <a:gd name="connsiteY51" fmla="*/ 204311 h 238125"/>
                <a:gd name="connsiteX52" fmla="*/ 65246 w 123825"/>
                <a:gd name="connsiteY52" fmla="*/ 221456 h 238125"/>
                <a:gd name="connsiteX53" fmla="*/ 52864 w 123825"/>
                <a:gd name="connsiteY53" fmla="*/ 213836 h 238125"/>
                <a:gd name="connsiteX54" fmla="*/ 58579 w 123825"/>
                <a:gd name="connsiteY54" fmla="*/ 206216 h 238125"/>
                <a:gd name="connsiteX55" fmla="*/ 70009 w 123825"/>
                <a:gd name="connsiteY55" fmla="*/ 213836 h 238125"/>
                <a:gd name="connsiteX56" fmla="*/ 65246 w 123825"/>
                <a:gd name="connsiteY56" fmla="*/ 221456 h 238125"/>
                <a:gd name="connsiteX57" fmla="*/ 91916 w 123825"/>
                <a:gd name="connsiteY57" fmla="*/ 232886 h 238125"/>
                <a:gd name="connsiteX58" fmla="*/ 77629 w 123825"/>
                <a:gd name="connsiteY58" fmla="*/ 228124 h 238125"/>
                <a:gd name="connsiteX59" fmla="*/ 81439 w 123825"/>
                <a:gd name="connsiteY59" fmla="*/ 219551 h 238125"/>
                <a:gd name="connsiteX60" fmla="*/ 93821 w 123825"/>
                <a:gd name="connsiteY60" fmla="*/ 223361 h 238125"/>
                <a:gd name="connsiteX61" fmla="*/ 91916 w 123825"/>
                <a:gd name="connsiteY61" fmla="*/ 232886 h 238125"/>
                <a:gd name="connsiteX62" fmla="*/ 121444 w 123825"/>
                <a:gd name="connsiteY62" fmla="*/ 236696 h 238125"/>
                <a:gd name="connsiteX63" fmla="*/ 107156 w 123825"/>
                <a:gd name="connsiteY63" fmla="*/ 235744 h 238125"/>
                <a:gd name="connsiteX64" fmla="*/ 108109 w 123825"/>
                <a:gd name="connsiteY64" fmla="*/ 226219 h 238125"/>
                <a:gd name="connsiteX65" fmla="*/ 121444 w 123825"/>
                <a:gd name="connsiteY65" fmla="*/ 227171 h 238125"/>
                <a:gd name="connsiteX66" fmla="*/ 121444 w 123825"/>
                <a:gd name="connsiteY66" fmla="*/ 236696 h 238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</a:cxnLst>
              <a:rect l="l" t="t" r="r" b="b"/>
              <a:pathLst>
                <a:path w="123825" h="238125">
                  <a:moveTo>
                    <a:pt x="114776" y="16669"/>
                  </a:moveTo>
                  <a:lnTo>
                    <a:pt x="113824" y="7144"/>
                  </a:lnTo>
                  <a:cubicBezTo>
                    <a:pt x="115729" y="7144"/>
                    <a:pt x="118586" y="7144"/>
                    <a:pt x="120491" y="7144"/>
                  </a:cubicBezTo>
                  <a:lnTo>
                    <a:pt x="120491" y="16669"/>
                  </a:lnTo>
                  <a:cubicBezTo>
                    <a:pt x="119539" y="16669"/>
                    <a:pt x="116681" y="16669"/>
                    <a:pt x="114776" y="16669"/>
                  </a:cubicBezTo>
                  <a:moveTo>
                    <a:pt x="88106" y="22384"/>
                  </a:moveTo>
                  <a:lnTo>
                    <a:pt x="85249" y="13811"/>
                  </a:lnTo>
                  <a:cubicBezTo>
                    <a:pt x="90011" y="11906"/>
                    <a:pt x="94774" y="10954"/>
                    <a:pt x="99536" y="10001"/>
                  </a:cubicBezTo>
                  <a:lnTo>
                    <a:pt x="101441" y="19526"/>
                  </a:lnTo>
                  <a:cubicBezTo>
                    <a:pt x="96679" y="19526"/>
                    <a:pt x="92869" y="20479"/>
                    <a:pt x="88106" y="22384"/>
                  </a:cubicBezTo>
                  <a:moveTo>
                    <a:pt x="64294" y="33814"/>
                  </a:moveTo>
                  <a:lnTo>
                    <a:pt x="59531" y="26194"/>
                  </a:lnTo>
                  <a:cubicBezTo>
                    <a:pt x="63341" y="23336"/>
                    <a:pt x="68104" y="21431"/>
                    <a:pt x="71914" y="18574"/>
                  </a:cubicBezTo>
                  <a:lnTo>
                    <a:pt x="75724" y="27146"/>
                  </a:lnTo>
                  <a:cubicBezTo>
                    <a:pt x="71914" y="29051"/>
                    <a:pt x="68104" y="30956"/>
                    <a:pt x="64294" y="33814"/>
                  </a:cubicBezTo>
                  <a:moveTo>
                    <a:pt x="43339" y="50959"/>
                  </a:moveTo>
                  <a:lnTo>
                    <a:pt x="36671" y="44291"/>
                  </a:lnTo>
                  <a:cubicBezTo>
                    <a:pt x="39529" y="40481"/>
                    <a:pt x="43339" y="37624"/>
                    <a:pt x="47149" y="33814"/>
                  </a:cubicBezTo>
                  <a:lnTo>
                    <a:pt x="52864" y="41434"/>
                  </a:lnTo>
                  <a:cubicBezTo>
                    <a:pt x="50006" y="44291"/>
                    <a:pt x="47149" y="48101"/>
                    <a:pt x="43339" y="50959"/>
                  </a:cubicBezTo>
                  <a:moveTo>
                    <a:pt x="28099" y="72866"/>
                  </a:moveTo>
                  <a:lnTo>
                    <a:pt x="19526" y="68104"/>
                  </a:lnTo>
                  <a:cubicBezTo>
                    <a:pt x="21431" y="63341"/>
                    <a:pt x="24289" y="59531"/>
                    <a:pt x="27146" y="55721"/>
                  </a:cubicBezTo>
                  <a:lnTo>
                    <a:pt x="34766" y="61436"/>
                  </a:lnTo>
                  <a:cubicBezTo>
                    <a:pt x="32861" y="65246"/>
                    <a:pt x="30004" y="69056"/>
                    <a:pt x="28099" y="72866"/>
                  </a:cubicBezTo>
                  <a:moveTo>
                    <a:pt x="18574" y="98584"/>
                  </a:moveTo>
                  <a:lnTo>
                    <a:pt x="9049" y="96679"/>
                  </a:lnTo>
                  <a:cubicBezTo>
                    <a:pt x="10001" y="91916"/>
                    <a:pt x="11906" y="87154"/>
                    <a:pt x="12859" y="82391"/>
                  </a:cubicBezTo>
                  <a:lnTo>
                    <a:pt x="21431" y="85249"/>
                  </a:lnTo>
                  <a:cubicBezTo>
                    <a:pt x="21431" y="90011"/>
                    <a:pt x="19526" y="93821"/>
                    <a:pt x="18574" y="98584"/>
                  </a:cubicBezTo>
                  <a:moveTo>
                    <a:pt x="7144" y="125254"/>
                  </a:moveTo>
                  <a:cubicBezTo>
                    <a:pt x="7144" y="124301"/>
                    <a:pt x="7144" y="123349"/>
                    <a:pt x="7144" y="121444"/>
                  </a:cubicBezTo>
                  <a:cubicBezTo>
                    <a:pt x="7144" y="117634"/>
                    <a:pt x="7144" y="113824"/>
                    <a:pt x="8096" y="110014"/>
                  </a:cubicBezTo>
                  <a:lnTo>
                    <a:pt x="17621" y="110966"/>
                  </a:lnTo>
                  <a:cubicBezTo>
                    <a:pt x="17621" y="114776"/>
                    <a:pt x="16669" y="117634"/>
                    <a:pt x="16669" y="121444"/>
                  </a:cubicBezTo>
                  <a:cubicBezTo>
                    <a:pt x="16669" y="122396"/>
                    <a:pt x="16669" y="123349"/>
                    <a:pt x="16669" y="124301"/>
                  </a:cubicBezTo>
                  <a:lnTo>
                    <a:pt x="7144" y="125254"/>
                  </a:lnTo>
                  <a:close/>
                  <a:moveTo>
                    <a:pt x="10954" y="154781"/>
                  </a:moveTo>
                  <a:cubicBezTo>
                    <a:pt x="10001" y="150019"/>
                    <a:pt x="8096" y="145256"/>
                    <a:pt x="8096" y="140494"/>
                  </a:cubicBezTo>
                  <a:lnTo>
                    <a:pt x="17621" y="138589"/>
                  </a:lnTo>
                  <a:cubicBezTo>
                    <a:pt x="18574" y="143351"/>
                    <a:pt x="19526" y="147161"/>
                    <a:pt x="20479" y="151924"/>
                  </a:cubicBezTo>
                  <a:lnTo>
                    <a:pt x="10954" y="154781"/>
                  </a:lnTo>
                  <a:close/>
                  <a:moveTo>
                    <a:pt x="23336" y="181451"/>
                  </a:moveTo>
                  <a:cubicBezTo>
                    <a:pt x="20479" y="177641"/>
                    <a:pt x="18574" y="172879"/>
                    <a:pt x="16669" y="168116"/>
                  </a:cubicBezTo>
                  <a:lnTo>
                    <a:pt x="25241" y="164306"/>
                  </a:lnTo>
                  <a:cubicBezTo>
                    <a:pt x="27146" y="168116"/>
                    <a:pt x="29051" y="172879"/>
                    <a:pt x="31909" y="176689"/>
                  </a:cubicBezTo>
                  <a:lnTo>
                    <a:pt x="23336" y="181451"/>
                  </a:lnTo>
                  <a:close/>
                  <a:moveTo>
                    <a:pt x="41434" y="204311"/>
                  </a:moveTo>
                  <a:cubicBezTo>
                    <a:pt x="37624" y="200501"/>
                    <a:pt x="34766" y="197644"/>
                    <a:pt x="31909" y="193834"/>
                  </a:cubicBezTo>
                  <a:lnTo>
                    <a:pt x="39529" y="188119"/>
                  </a:lnTo>
                  <a:cubicBezTo>
                    <a:pt x="42386" y="191929"/>
                    <a:pt x="45244" y="194786"/>
                    <a:pt x="49054" y="198596"/>
                  </a:cubicBezTo>
                  <a:lnTo>
                    <a:pt x="41434" y="204311"/>
                  </a:lnTo>
                  <a:close/>
                  <a:moveTo>
                    <a:pt x="65246" y="221456"/>
                  </a:moveTo>
                  <a:cubicBezTo>
                    <a:pt x="61436" y="218599"/>
                    <a:pt x="56674" y="216694"/>
                    <a:pt x="52864" y="213836"/>
                  </a:cubicBezTo>
                  <a:lnTo>
                    <a:pt x="58579" y="206216"/>
                  </a:lnTo>
                  <a:cubicBezTo>
                    <a:pt x="62389" y="209074"/>
                    <a:pt x="66199" y="210979"/>
                    <a:pt x="70009" y="213836"/>
                  </a:cubicBezTo>
                  <a:lnTo>
                    <a:pt x="65246" y="221456"/>
                  </a:lnTo>
                  <a:close/>
                  <a:moveTo>
                    <a:pt x="91916" y="232886"/>
                  </a:moveTo>
                  <a:cubicBezTo>
                    <a:pt x="87154" y="231934"/>
                    <a:pt x="82391" y="230029"/>
                    <a:pt x="77629" y="228124"/>
                  </a:cubicBezTo>
                  <a:lnTo>
                    <a:pt x="81439" y="219551"/>
                  </a:lnTo>
                  <a:cubicBezTo>
                    <a:pt x="85249" y="221456"/>
                    <a:pt x="90011" y="222409"/>
                    <a:pt x="93821" y="223361"/>
                  </a:cubicBezTo>
                  <a:lnTo>
                    <a:pt x="91916" y="232886"/>
                  </a:lnTo>
                  <a:close/>
                  <a:moveTo>
                    <a:pt x="121444" y="236696"/>
                  </a:moveTo>
                  <a:cubicBezTo>
                    <a:pt x="116681" y="236696"/>
                    <a:pt x="111919" y="236696"/>
                    <a:pt x="107156" y="235744"/>
                  </a:cubicBezTo>
                  <a:lnTo>
                    <a:pt x="108109" y="226219"/>
                  </a:lnTo>
                  <a:cubicBezTo>
                    <a:pt x="112871" y="227171"/>
                    <a:pt x="116681" y="227171"/>
                    <a:pt x="121444" y="227171"/>
                  </a:cubicBezTo>
                  <a:lnTo>
                    <a:pt x="121444" y="236696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AD0B2AE1-CE25-4D04-82D6-AC0087BB2249}"/>
                </a:ext>
              </a:extLst>
            </p:cNvPr>
            <p:cNvSpPr/>
            <p:nvPr/>
          </p:nvSpPr>
          <p:spPr>
            <a:xfrm>
              <a:off x="6730841" y="3217931"/>
              <a:ext cx="123825" cy="247650"/>
            </a:xfrm>
            <a:custGeom>
              <a:avLst/>
              <a:gdLst>
                <a:gd name="connsiteX0" fmla="*/ 7144 w 123825"/>
                <a:gd name="connsiteY0" fmla="*/ 241459 h 247650"/>
                <a:gd name="connsiteX1" fmla="*/ 7144 w 123825"/>
                <a:gd name="connsiteY1" fmla="*/ 227171 h 247650"/>
                <a:gd name="connsiteX2" fmla="*/ 110014 w 123825"/>
                <a:gd name="connsiteY2" fmla="*/ 124301 h 247650"/>
                <a:gd name="connsiteX3" fmla="*/ 7144 w 123825"/>
                <a:gd name="connsiteY3" fmla="*/ 21431 h 247650"/>
                <a:gd name="connsiteX4" fmla="*/ 7144 w 123825"/>
                <a:gd name="connsiteY4" fmla="*/ 7144 h 247650"/>
                <a:gd name="connsiteX5" fmla="*/ 124301 w 123825"/>
                <a:gd name="connsiteY5" fmla="*/ 124301 h 247650"/>
                <a:gd name="connsiteX6" fmla="*/ 7144 w 123825"/>
                <a:gd name="connsiteY6" fmla="*/ 241459 h 247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3825" h="247650">
                  <a:moveTo>
                    <a:pt x="7144" y="241459"/>
                  </a:moveTo>
                  <a:lnTo>
                    <a:pt x="7144" y="227171"/>
                  </a:lnTo>
                  <a:cubicBezTo>
                    <a:pt x="63341" y="227171"/>
                    <a:pt x="110014" y="181451"/>
                    <a:pt x="110014" y="124301"/>
                  </a:cubicBezTo>
                  <a:cubicBezTo>
                    <a:pt x="110014" y="67151"/>
                    <a:pt x="64294" y="21431"/>
                    <a:pt x="7144" y="21431"/>
                  </a:cubicBezTo>
                  <a:lnTo>
                    <a:pt x="7144" y="7144"/>
                  </a:lnTo>
                  <a:cubicBezTo>
                    <a:pt x="71914" y="7144"/>
                    <a:pt x="124301" y="59531"/>
                    <a:pt x="124301" y="124301"/>
                  </a:cubicBezTo>
                  <a:cubicBezTo>
                    <a:pt x="124301" y="189071"/>
                    <a:pt x="71914" y="241459"/>
                    <a:pt x="7144" y="241459"/>
                  </a:cubicBezTo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57D71655-7D8D-43F7-8980-6CCD3393A253}"/>
                </a:ext>
              </a:extLst>
            </p:cNvPr>
            <p:cNvSpPr/>
            <p:nvPr/>
          </p:nvSpPr>
          <p:spPr>
            <a:xfrm>
              <a:off x="4955381" y="2959804"/>
              <a:ext cx="28575" cy="180975"/>
            </a:xfrm>
            <a:custGeom>
              <a:avLst/>
              <a:gdLst>
                <a:gd name="connsiteX0" fmla="*/ 7144 w 28575"/>
                <a:gd name="connsiteY0" fmla="*/ 7144 h 180975"/>
                <a:gd name="connsiteX1" fmla="*/ 21431 w 28575"/>
                <a:gd name="connsiteY1" fmla="*/ 7144 h 180975"/>
                <a:gd name="connsiteX2" fmla="*/ 21431 w 28575"/>
                <a:gd name="connsiteY2" fmla="*/ 179546 h 180975"/>
                <a:gd name="connsiteX3" fmla="*/ 7144 w 28575"/>
                <a:gd name="connsiteY3" fmla="*/ 179546 h 180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575" h="180975">
                  <a:moveTo>
                    <a:pt x="7144" y="7144"/>
                  </a:moveTo>
                  <a:lnTo>
                    <a:pt x="21431" y="7144"/>
                  </a:lnTo>
                  <a:lnTo>
                    <a:pt x="21431" y="179546"/>
                  </a:lnTo>
                  <a:lnTo>
                    <a:pt x="7144" y="179546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4A747378-3682-4C02-B50E-9FE69BE5143B}"/>
                </a:ext>
              </a:extLst>
            </p:cNvPr>
            <p:cNvSpPr/>
            <p:nvPr/>
          </p:nvSpPr>
          <p:spPr>
            <a:xfrm>
              <a:off x="5087778" y="2959804"/>
              <a:ext cx="142875" cy="180975"/>
            </a:xfrm>
            <a:custGeom>
              <a:avLst/>
              <a:gdLst>
                <a:gd name="connsiteX0" fmla="*/ 21431 w 142875"/>
                <a:gd name="connsiteY0" fmla="*/ 30956 h 180975"/>
                <a:gd name="connsiteX1" fmla="*/ 21431 w 142875"/>
                <a:gd name="connsiteY1" fmla="*/ 179546 h 180975"/>
                <a:gd name="connsiteX2" fmla="*/ 7144 w 142875"/>
                <a:gd name="connsiteY2" fmla="*/ 179546 h 180975"/>
                <a:gd name="connsiteX3" fmla="*/ 7144 w 142875"/>
                <a:gd name="connsiteY3" fmla="*/ 7144 h 180975"/>
                <a:gd name="connsiteX4" fmla="*/ 21431 w 142875"/>
                <a:gd name="connsiteY4" fmla="*/ 7144 h 180975"/>
                <a:gd name="connsiteX5" fmla="*/ 130016 w 142875"/>
                <a:gd name="connsiteY5" fmla="*/ 153829 h 180975"/>
                <a:gd name="connsiteX6" fmla="*/ 130016 w 142875"/>
                <a:gd name="connsiteY6" fmla="*/ 7144 h 180975"/>
                <a:gd name="connsiteX7" fmla="*/ 144304 w 142875"/>
                <a:gd name="connsiteY7" fmla="*/ 7144 h 180975"/>
                <a:gd name="connsiteX8" fmla="*/ 144304 w 142875"/>
                <a:gd name="connsiteY8" fmla="*/ 179546 h 180975"/>
                <a:gd name="connsiteX9" fmla="*/ 130016 w 142875"/>
                <a:gd name="connsiteY9" fmla="*/ 179546 h 180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42875" h="180975">
                  <a:moveTo>
                    <a:pt x="21431" y="30956"/>
                  </a:moveTo>
                  <a:lnTo>
                    <a:pt x="21431" y="179546"/>
                  </a:lnTo>
                  <a:lnTo>
                    <a:pt x="7144" y="179546"/>
                  </a:lnTo>
                  <a:lnTo>
                    <a:pt x="7144" y="7144"/>
                  </a:lnTo>
                  <a:lnTo>
                    <a:pt x="21431" y="7144"/>
                  </a:lnTo>
                  <a:lnTo>
                    <a:pt x="130016" y="153829"/>
                  </a:lnTo>
                  <a:lnTo>
                    <a:pt x="130016" y="7144"/>
                  </a:lnTo>
                  <a:lnTo>
                    <a:pt x="144304" y="7144"/>
                  </a:lnTo>
                  <a:lnTo>
                    <a:pt x="144304" y="179546"/>
                  </a:lnTo>
                  <a:lnTo>
                    <a:pt x="130016" y="179546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4B18489E-A0B7-4521-9797-B95E6894000F}"/>
                </a:ext>
              </a:extLst>
            </p:cNvPr>
            <p:cNvSpPr/>
            <p:nvPr/>
          </p:nvSpPr>
          <p:spPr>
            <a:xfrm>
              <a:off x="5323998" y="2957899"/>
              <a:ext cx="133350" cy="190500"/>
            </a:xfrm>
            <a:custGeom>
              <a:avLst/>
              <a:gdLst>
                <a:gd name="connsiteX0" fmla="*/ 17621 w 133350"/>
                <a:gd name="connsiteY0" fmla="*/ 146209 h 190500"/>
                <a:gd name="connsiteX1" fmla="*/ 70961 w 133350"/>
                <a:gd name="connsiteY1" fmla="*/ 170974 h 190500"/>
                <a:gd name="connsiteX2" fmla="*/ 116681 w 133350"/>
                <a:gd name="connsiteY2" fmla="*/ 136684 h 190500"/>
                <a:gd name="connsiteX3" fmla="*/ 69056 w 133350"/>
                <a:gd name="connsiteY3" fmla="*/ 99536 h 190500"/>
                <a:gd name="connsiteX4" fmla="*/ 12859 w 133350"/>
                <a:gd name="connsiteY4" fmla="*/ 52864 h 190500"/>
                <a:gd name="connsiteX5" fmla="*/ 69056 w 133350"/>
                <a:gd name="connsiteY5" fmla="*/ 7144 h 190500"/>
                <a:gd name="connsiteX6" fmla="*/ 127159 w 133350"/>
                <a:gd name="connsiteY6" fmla="*/ 30956 h 190500"/>
                <a:gd name="connsiteX7" fmla="*/ 117634 w 133350"/>
                <a:gd name="connsiteY7" fmla="*/ 41434 h 190500"/>
                <a:gd name="connsiteX8" fmla="*/ 68104 w 133350"/>
                <a:gd name="connsiteY8" fmla="*/ 19526 h 190500"/>
                <a:gd name="connsiteX9" fmla="*/ 28099 w 133350"/>
                <a:gd name="connsiteY9" fmla="*/ 50959 h 190500"/>
                <a:gd name="connsiteX10" fmla="*/ 72866 w 133350"/>
                <a:gd name="connsiteY10" fmla="*/ 83344 h 190500"/>
                <a:gd name="connsiteX11" fmla="*/ 130969 w 133350"/>
                <a:gd name="connsiteY11" fmla="*/ 134779 h 190500"/>
                <a:gd name="connsiteX12" fmla="*/ 70009 w 133350"/>
                <a:gd name="connsiteY12" fmla="*/ 183356 h 190500"/>
                <a:gd name="connsiteX13" fmla="*/ 7144 w 133350"/>
                <a:gd name="connsiteY13" fmla="*/ 155734 h 190500"/>
                <a:gd name="connsiteX14" fmla="*/ 17621 w 133350"/>
                <a:gd name="connsiteY14" fmla="*/ 146209 h 190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3350" h="190500">
                  <a:moveTo>
                    <a:pt x="17621" y="146209"/>
                  </a:moveTo>
                  <a:cubicBezTo>
                    <a:pt x="29051" y="159544"/>
                    <a:pt x="47149" y="170974"/>
                    <a:pt x="70961" y="170974"/>
                  </a:cubicBezTo>
                  <a:cubicBezTo>
                    <a:pt x="106204" y="170974"/>
                    <a:pt x="116681" y="150971"/>
                    <a:pt x="116681" y="136684"/>
                  </a:cubicBezTo>
                  <a:cubicBezTo>
                    <a:pt x="116681" y="112871"/>
                    <a:pt x="93821" y="105251"/>
                    <a:pt x="69056" y="99536"/>
                  </a:cubicBezTo>
                  <a:cubicBezTo>
                    <a:pt x="42386" y="91916"/>
                    <a:pt x="12859" y="84296"/>
                    <a:pt x="12859" y="52864"/>
                  </a:cubicBezTo>
                  <a:cubicBezTo>
                    <a:pt x="12859" y="24289"/>
                    <a:pt x="38576" y="7144"/>
                    <a:pt x="69056" y="7144"/>
                  </a:cubicBezTo>
                  <a:cubicBezTo>
                    <a:pt x="94774" y="7144"/>
                    <a:pt x="113824" y="15716"/>
                    <a:pt x="127159" y="30956"/>
                  </a:cubicBezTo>
                  <a:lnTo>
                    <a:pt x="117634" y="41434"/>
                  </a:lnTo>
                  <a:cubicBezTo>
                    <a:pt x="105251" y="26194"/>
                    <a:pt x="88106" y="19526"/>
                    <a:pt x="68104" y="19526"/>
                  </a:cubicBezTo>
                  <a:cubicBezTo>
                    <a:pt x="45244" y="19526"/>
                    <a:pt x="28099" y="32861"/>
                    <a:pt x="28099" y="50959"/>
                  </a:cubicBezTo>
                  <a:cubicBezTo>
                    <a:pt x="28099" y="70961"/>
                    <a:pt x="49054" y="77629"/>
                    <a:pt x="72866" y="83344"/>
                  </a:cubicBezTo>
                  <a:cubicBezTo>
                    <a:pt x="100489" y="90964"/>
                    <a:pt x="130969" y="100489"/>
                    <a:pt x="130969" y="134779"/>
                  </a:cubicBezTo>
                  <a:cubicBezTo>
                    <a:pt x="130969" y="156686"/>
                    <a:pt x="116681" y="183356"/>
                    <a:pt x="70009" y="183356"/>
                  </a:cubicBezTo>
                  <a:cubicBezTo>
                    <a:pt x="41434" y="183356"/>
                    <a:pt x="20479" y="171926"/>
                    <a:pt x="7144" y="155734"/>
                  </a:cubicBezTo>
                  <a:lnTo>
                    <a:pt x="17621" y="14620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524A0AD5-8001-4D85-B815-E532DDB6CEFE}"/>
                </a:ext>
              </a:extLst>
            </p:cNvPr>
            <p:cNvSpPr/>
            <p:nvPr/>
          </p:nvSpPr>
          <p:spPr>
            <a:xfrm>
              <a:off x="5544026" y="2959804"/>
              <a:ext cx="123825" cy="180975"/>
            </a:xfrm>
            <a:custGeom>
              <a:avLst/>
              <a:gdLst>
                <a:gd name="connsiteX0" fmla="*/ 70009 w 123825"/>
                <a:gd name="connsiteY0" fmla="*/ 20479 h 180975"/>
                <a:gd name="connsiteX1" fmla="*/ 21431 w 123825"/>
                <a:gd name="connsiteY1" fmla="*/ 20479 h 180975"/>
                <a:gd name="connsiteX2" fmla="*/ 21431 w 123825"/>
                <a:gd name="connsiteY2" fmla="*/ 94774 h 180975"/>
                <a:gd name="connsiteX3" fmla="*/ 70009 w 123825"/>
                <a:gd name="connsiteY3" fmla="*/ 94774 h 180975"/>
                <a:gd name="connsiteX4" fmla="*/ 108109 w 123825"/>
                <a:gd name="connsiteY4" fmla="*/ 57626 h 180975"/>
                <a:gd name="connsiteX5" fmla="*/ 70009 w 123825"/>
                <a:gd name="connsiteY5" fmla="*/ 20479 h 180975"/>
                <a:gd name="connsiteX6" fmla="*/ 7144 w 123825"/>
                <a:gd name="connsiteY6" fmla="*/ 7144 h 180975"/>
                <a:gd name="connsiteX7" fmla="*/ 71914 w 123825"/>
                <a:gd name="connsiteY7" fmla="*/ 7144 h 180975"/>
                <a:gd name="connsiteX8" fmla="*/ 123349 w 123825"/>
                <a:gd name="connsiteY8" fmla="*/ 57626 h 180975"/>
                <a:gd name="connsiteX9" fmla="*/ 71914 w 123825"/>
                <a:gd name="connsiteY9" fmla="*/ 108109 h 180975"/>
                <a:gd name="connsiteX10" fmla="*/ 22384 w 123825"/>
                <a:gd name="connsiteY10" fmla="*/ 108109 h 180975"/>
                <a:gd name="connsiteX11" fmla="*/ 22384 w 123825"/>
                <a:gd name="connsiteY11" fmla="*/ 179546 h 180975"/>
                <a:gd name="connsiteX12" fmla="*/ 8096 w 123825"/>
                <a:gd name="connsiteY12" fmla="*/ 179546 h 180975"/>
                <a:gd name="connsiteX13" fmla="*/ 8096 w 123825"/>
                <a:gd name="connsiteY13" fmla="*/ 7144 h 180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23825" h="180975">
                  <a:moveTo>
                    <a:pt x="70009" y="20479"/>
                  </a:moveTo>
                  <a:lnTo>
                    <a:pt x="21431" y="20479"/>
                  </a:lnTo>
                  <a:lnTo>
                    <a:pt x="21431" y="94774"/>
                  </a:lnTo>
                  <a:lnTo>
                    <a:pt x="70009" y="94774"/>
                  </a:lnTo>
                  <a:cubicBezTo>
                    <a:pt x="92869" y="94774"/>
                    <a:pt x="108109" y="79534"/>
                    <a:pt x="108109" y="57626"/>
                  </a:cubicBezTo>
                  <a:cubicBezTo>
                    <a:pt x="108109" y="35719"/>
                    <a:pt x="92869" y="20479"/>
                    <a:pt x="70009" y="20479"/>
                  </a:cubicBezTo>
                  <a:moveTo>
                    <a:pt x="7144" y="7144"/>
                  </a:moveTo>
                  <a:lnTo>
                    <a:pt x="71914" y="7144"/>
                  </a:lnTo>
                  <a:cubicBezTo>
                    <a:pt x="105251" y="7144"/>
                    <a:pt x="123349" y="30004"/>
                    <a:pt x="123349" y="57626"/>
                  </a:cubicBezTo>
                  <a:cubicBezTo>
                    <a:pt x="123349" y="85249"/>
                    <a:pt x="104299" y="108109"/>
                    <a:pt x="71914" y="108109"/>
                  </a:cubicBezTo>
                  <a:lnTo>
                    <a:pt x="22384" y="108109"/>
                  </a:lnTo>
                  <a:lnTo>
                    <a:pt x="22384" y="179546"/>
                  </a:lnTo>
                  <a:lnTo>
                    <a:pt x="8096" y="179546"/>
                  </a:lnTo>
                  <a:lnTo>
                    <a:pt x="8096" y="7144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402F1047-26B9-4902-B87D-AC14C4B75D58}"/>
                </a:ext>
              </a:extLst>
            </p:cNvPr>
            <p:cNvSpPr/>
            <p:nvPr/>
          </p:nvSpPr>
          <p:spPr>
            <a:xfrm>
              <a:off x="5750718" y="2959804"/>
              <a:ext cx="28575" cy="180975"/>
            </a:xfrm>
            <a:custGeom>
              <a:avLst/>
              <a:gdLst>
                <a:gd name="connsiteX0" fmla="*/ 7144 w 28575"/>
                <a:gd name="connsiteY0" fmla="*/ 7144 h 180975"/>
                <a:gd name="connsiteX1" fmla="*/ 21431 w 28575"/>
                <a:gd name="connsiteY1" fmla="*/ 7144 h 180975"/>
                <a:gd name="connsiteX2" fmla="*/ 21431 w 28575"/>
                <a:gd name="connsiteY2" fmla="*/ 179546 h 180975"/>
                <a:gd name="connsiteX3" fmla="*/ 7144 w 28575"/>
                <a:gd name="connsiteY3" fmla="*/ 179546 h 180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575" h="180975">
                  <a:moveTo>
                    <a:pt x="7144" y="7144"/>
                  </a:moveTo>
                  <a:lnTo>
                    <a:pt x="21431" y="7144"/>
                  </a:lnTo>
                  <a:lnTo>
                    <a:pt x="21431" y="179546"/>
                  </a:lnTo>
                  <a:lnTo>
                    <a:pt x="7144" y="179546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F5CC07D9-18A6-49EF-92F3-5B05A5685194}"/>
                </a:ext>
              </a:extLst>
            </p:cNvPr>
            <p:cNvSpPr/>
            <p:nvPr/>
          </p:nvSpPr>
          <p:spPr>
            <a:xfrm>
              <a:off x="5876448" y="2959804"/>
              <a:ext cx="123825" cy="180975"/>
            </a:xfrm>
            <a:custGeom>
              <a:avLst/>
              <a:gdLst>
                <a:gd name="connsiteX0" fmla="*/ 69056 w 123825"/>
                <a:gd name="connsiteY0" fmla="*/ 20479 h 180975"/>
                <a:gd name="connsiteX1" fmla="*/ 20479 w 123825"/>
                <a:gd name="connsiteY1" fmla="*/ 20479 h 180975"/>
                <a:gd name="connsiteX2" fmla="*/ 20479 w 123825"/>
                <a:gd name="connsiteY2" fmla="*/ 94774 h 180975"/>
                <a:gd name="connsiteX3" fmla="*/ 69056 w 123825"/>
                <a:gd name="connsiteY3" fmla="*/ 94774 h 180975"/>
                <a:gd name="connsiteX4" fmla="*/ 107156 w 123825"/>
                <a:gd name="connsiteY4" fmla="*/ 57626 h 180975"/>
                <a:gd name="connsiteX5" fmla="*/ 69056 w 123825"/>
                <a:gd name="connsiteY5" fmla="*/ 20479 h 180975"/>
                <a:gd name="connsiteX6" fmla="*/ 59531 w 123825"/>
                <a:gd name="connsiteY6" fmla="*/ 108109 h 180975"/>
                <a:gd name="connsiteX7" fmla="*/ 21431 w 123825"/>
                <a:gd name="connsiteY7" fmla="*/ 108109 h 180975"/>
                <a:gd name="connsiteX8" fmla="*/ 21431 w 123825"/>
                <a:gd name="connsiteY8" fmla="*/ 179546 h 180975"/>
                <a:gd name="connsiteX9" fmla="*/ 7144 w 123825"/>
                <a:gd name="connsiteY9" fmla="*/ 179546 h 180975"/>
                <a:gd name="connsiteX10" fmla="*/ 7144 w 123825"/>
                <a:gd name="connsiteY10" fmla="*/ 7144 h 180975"/>
                <a:gd name="connsiteX11" fmla="*/ 70961 w 123825"/>
                <a:gd name="connsiteY11" fmla="*/ 7144 h 180975"/>
                <a:gd name="connsiteX12" fmla="*/ 123349 w 123825"/>
                <a:gd name="connsiteY12" fmla="*/ 57626 h 180975"/>
                <a:gd name="connsiteX13" fmla="*/ 75724 w 123825"/>
                <a:gd name="connsiteY13" fmla="*/ 107156 h 180975"/>
                <a:gd name="connsiteX14" fmla="*/ 125254 w 123825"/>
                <a:gd name="connsiteY14" fmla="*/ 179546 h 180975"/>
                <a:gd name="connsiteX15" fmla="*/ 107156 w 123825"/>
                <a:gd name="connsiteY15" fmla="*/ 179546 h 180975"/>
                <a:gd name="connsiteX16" fmla="*/ 59531 w 123825"/>
                <a:gd name="connsiteY16" fmla="*/ 108109 h 180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23825" h="180975">
                  <a:moveTo>
                    <a:pt x="69056" y="20479"/>
                  </a:moveTo>
                  <a:lnTo>
                    <a:pt x="20479" y="20479"/>
                  </a:lnTo>
                  <a:lnTo>
                    <a:pt x="20479" y="94774"/>
                  </a:lnTo>
                  <a:lnTo>
                    <a:pt x="69056" y="94774"/>
                  </a:lnTo>
                  <a:cubicBezTo>
                    <a:pt x="91916" y="94774"/>
                    <a:pt x="107156" y="79534"/>
                    <a:pt x="107156" y="57626"/>
                  </a:cubicBezTo>
                  <a:cubicBezTo>
                    <a:pt x="108109" y="35719"/>
                    <a:pt x="91916" y="20479"/>
                    <a:pt x="69056" y="20479"/>
                  </a:cubicBezTo>
                  <a:moveTo>
                    <a:pt x="59531" y="108109"/>
                  </a:moveTo>
                  <a:lnTo>
                    <a:pt x="21431" y="108109"/>
                  </a:lnTo>
                  <a:lnTo>
                    <a:pt x="21431" y="179546"/>
                  </a:lnTo>
                  <a:lnTo>
                    <a:pt x="7144" y="179546"/>
                  </a:lnTo>
                  <a:lnTo>
                    <a:pt x="7144" y="7144"/>
                  </a:lnTo>
                  <a:lnTo>
                    <a:pt x="70961" y="7144"/>
                  </a:lnTo>
                  <a:cubicBezTo>
                    <a:pt x="100489" y="7144"/>
                    <a:pt x="123349" y="26194"/>
                    <a:pt x="123349" y="57626"/>
                  </a:cubicBezTo>
                  <a:cubicBezTo>
                    <a:pt x="123349" y="89059"/>
                    <a:pt x="101441" y="106204"/>
                    <a:pt x="75724" y="107156"/>
                  </a:cubicBezTo>
                  <a:lnTo>
                    <a:pt x="125254" y="179546"/>
                  </a:lnTo>
                  <a:lnTo>
                    <a:pt x="107156" y="179546"/>
                  </a:lnTo>
                  <a:lnTo>
                    <a:pt x="59531" y="10810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0E35EF36-0285-447B-8BF3-2747BC6D0F80}"/>
                </a:ext>
              </a:extLst>
            </p:cNvPr>
            <p:cNvSpPr/>
            <p:nvPr/>
          </p:nvSpPr>
          <p:spPr>
            <a:xfrm>
              <a:off x="6088856" y="2959804"/>
              <a:ext cx="28575" cy="180975"/>
            </a:xfrm>
            <a:custGeom>
              <a:avLst/>
              <a:gdLst>
                <a:gd name="connsiteX0" fmla="*/ 7144 w 28575"/>
                <a:gd name="connsiteY0" fmla="*/ 7144 h 180975"/>
                <a:gd name="connsiteX1" fmla="*/ 21431 w 28575"/>
                <a:gd name="connsiteY1" fmla="*/ 7144 h 180975"/>
                <a:gd name="connsiteX2" fmla="*/ 21431 w 28575"/>
                <a:gd name="connsiteY2" fmla="*/ 179546 h 180975"/>
                <a:gd name="connsiteX3" fmla="*/ 7144 w 28575"/>
                <a:gd name="connsiteY3" fmla="*/ 179546 h 180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575" h="180975">
                  <a:moveTo>
                    <a:pt x="7144" y="7144"/>
                  </a:moveTo>
                  <a:lnTo>
                    <a:pt x="21431" y="7144"/>
                  </a:lnTo>
                  <a:lnTo>
                    <a:pt x="21431" y="179546"/>
                  </a:lnTo>
                  <a:lnTo>
                    <a:pt x="7144" y="179546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994769F2-A1C6-48B9-9A99-375A782458D6}"/>
                </a:ext>
              </a:extLst>
            </p:cNvPr>
            <p:cNvSpPr/>
            <p:nvPr/>
          </p:nvSpPr>
          <p:spPr>
            <a:xfrm>
              <a:off x="6206013" y="2959804"/>
              <a:ext cx="142875" cy="180975"/>
            </a:xfrm>
            <a:custGeom>
              <a:avLst/>
              <a:gdLst>
                <a:gd name="connsiteX0" fmla="*/ 21431 w 142875"/>
                <a:gd name="connsiteY0" fmla="*/ 30956 h 180975"/>
                <a:gd name="connsiteX1" fmla="*/ 21431 w 142875"/>
                <a:gd name="connsiteY1" fmla="*/ 179546 h 180975"/>
                <a:gd name="connsiteX2" fmla="*/ 7144 w 142875"/>
                <a:gd name="connsiteY2" fmla="*/ 179546 h 180975"/>
                <a:gd name="connsiteX3" fmla="*/ 7144 w 142875"/>
                <a:gd name="connsiteY3" fmla="*/ 7144 h 180975"/>
                <a:gd name="connsiteX4" fmla="*/ 21431 w 142875"/>
                <a:gd name="connsiteY4" fmla="*/ 7144 h 180975"/>
                <a:gd name="connsiteX5" fmla="*/ 130016 w 142875"/>
                <a:gd name="connsiteY5" fmla="*/ 153829 h 180975"/>
                <a:gd name="connsiteX6" fmla="*/ 130016 w 142875"/>
                <a:gd name="connsiteY6" fmla="*/ 7144 h 180975"/>
                <a:gd name="connsiteX7" fmla="*/ 144304 w 142875"/>
                <a:gd name="connsiteY7" fmla="*/ 7144 h 180975"/>
                <a:gd name="connsiteX8" fmla="*/ 144304 w 142875"/>
                <a:gd name="connsiteY8" fmla="*/ 179546 h 180975"/>
                <a:gd name="connsiteX9" fmla="*/ 130016 w 142875"/>
                <a:gd name="connsiteY9" fmla="*/ 179546 h 180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42875" h="180975">
                  <a:moveTo>
                    <a:pt x="21431" y="30956"/>
                  </a:moveTo>
                  <a:lnTo>
                    <a:pt x="21431" y="179546"/>
                  </a:lnTo>
                  <a:lnTo>
                    <a:pt x="7144" y="179546"/>
                  </a:lnTo>
                  <a:lnTo>
                    <a:pt x="7144" y="7144"/>
                  </a:lnTo>
                  <a:lnTo>
                    <a:pt x="21431" y="7144"/>
                  </a:lnTo>
                  <a:lnTo>
                    <a:pt x="130016" y="153829"/>
                  </a:lnTo>
                  <a:lnTo>
                    <a:pt x="130016" y="7144"/>
                  </a:lnTo>
                  <a:lnTo>
                    <a:pt x="144304" y="7144"/>
                  </a:lnTo>
                  <a:lnTo>
                    <a:pt x="144304" y="179546"/>
                  </a:lnTo>
                  <a:lnTo>
                    <a:pt x="130016" y="179546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00154B7E-3208-4AF1-9E02-229F05DCE832}"/>
                </a:ext>
              </a:extLst>
            </p:cNvPr>
            <p:cNvSpPr/>
            <p:nvPr/>
          </p:nvSpPr>
          <p:spPr>
            <a:xfrm>
              <a:off x="4883943" y="3244601"/>
              <a:ext cx="171450" cy="190500"/>
            </a:xfrm>
            <a:custGeom>
              <a:avLst/>
              <a:gdLst>
                <a:gd name="connsiteX0" fmla="*/ 97631 w 171450"/>
                <a:gd name="connsiteY0" fmla="*/ 7144 h 190500"/>
                <a:gd name="connsiteX1" fmla="*/ 167164 w 171450"/>
                <a:gd name="connsiteY1" fmla="*/ 43339 h 190500"/>
                <a:gd name="connsiteX2" fmla="*/ 142399 w 171450"/>
                <a:gd name="connsiteY2" fmla="*/ 57626 h 190500"/>
                <a:gd name="connsiteX3" fmla="*/ 97631 w 171450"/>
                <a:gd name="connsiteY3" fmla="*/ 34766 h 190500"/>
                <a:gd name="connsiteX4" fmla="*/ 38576 w 171450"/>
                <a:gd name="connsiteY4" fmla="*/ 96679 h 190500"/>
                <a:gd name="connsiteX5" fmla="*/ 97631 w 171450"/>
                <a:gd name="connsiteY5" fmla="*/ 159544 h 190500"/>
                <a:gd name="connsiteX6" fmla="*/ 138589 w 171450"/>
                <a:gd name="connsiteY6" fmla="*/ 144304 h 190500"/>
                <a:gd name="connsiteX7" fmla="*/ 138589 w 171450"/>
                <a:gd name="connsiteY7" fmla="*/ 117634 h 190500"/>
                <a:gd name="connsiteX8" fmla="*/ 87154 w 171450"/>
                <a:gd name="connsiteY8" fmla="*/ 117634 h 190500"/>
                <a:gd name="connsiteX9" fmla="*/ 87154 w 171450"/>
                <a:gd name="connsiteY9" fmla="*/ 90964 h 190500"/>
                <a:gd name="connsiteX10" fmla="*/ 169069 w 171450"/>
                <a:gd name="connsiteY10" fmla="*/ 90964 h 190500"/>
                <a:gd name="connsiteX11" fmla="*/ 169069 w 171450"/>
                <a:gd name="connsiteY11" fmla="*/ 155734 h 190500"/>
                <a:gd name="connsiteX12" fmla="*/ 97631 w 171450"/>
                <a:gd name="connsiteY12" fmla="*/ 187166 h 190500"/>
                <a:gd name="connsiteX13" fmla="*/ 7144 w 171450"/>
                <a:gd name="connsiteY13" fmla="*/ 97631 h 190500"/>
                <a:gd name="connsiteX14" fmla="*/ 97631 w 171450"/>
                <a:gd name="connsiteY14" fmla="*/ 7144 h 190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71450" h="190500">
                  <a:moveTo>
                    <a:pt x="97631" y="7144"/>
                  </a:moveTo>
                  <a:cubicBezTo>
                    <a:pt x="130969" y="7144"/>
                    <a:pt x="152876" y="23336"/>
                    <a:pt x="167164" y="43339"/>
                  </a:cubicBezTo>
                  <a:lnTo>
                    <a:pt x="142399" y="57626"/>
                  </a:lnTo>
                  <a:cubicBezTo>
                    <a:pt x="133826" y="44291"/>
                    <a:pt x="116681" y="34766"/>
                    <a:pt x="97631" y="34766"/>
                  </a:cubicBezTo>
                  <a:cubicBezTo>
                    <a:pt x="63341" y="34766"/>
                    <a:pt x="38576" y="60484"/>
                    <a:pt x="38576" y="96679"/>
                  </a:cubicBezTo>
                  <a:cubicBezTo>
                    <a:pt x="38576" y="132874"/>
                    <a:pt x="64294" y="159544"/>
                    <a:pt x="97631" y="159544"/>
                  </a:cubicBezTo>
                  <a:cubicBezTo>
                    <a:pt x="114776" y="159544"/>
                    <a:pt x="130969" y="150971"/>
                    <a:pt x="138589" y="144304"/>
                  </a:cubicBezTo>
                  <a:lnTo>
                    <a:pt x="138589" y="117634"/>
                  </a:lnTo>
                  <a:lnTo>
                    <a:pt x="87154" y="117634"/>
                  </a:lnTo>
                  <a:lnTo>
                    <a:pt x="87154" y="90964"/>
                  </a:lnTo>
                  <a:lnTo>
                    <a:pt x="169069" y="90964"/>
                  </a:lnTo>
                  <a:lnTo>
                    <a:pt x="169069" y="155734"/>
                  </a:lnTo>
                  <a:cubicBezTo>
                    <a:pt x="151924" y="174784"/>
                    <a:pt x="128111" y="187166"/>
                    <a:pt x="97631" y="187166"/>
                  </a:cubicBezTo>
                  <a:cubicBezTo>
                    <a:pt x="48101" y="187166"/>
                    <a:pt x="7144" y="151924"/>
                    <a:pt x="7144" y="97631"/>
                  </a:cubicBezTo>
                  <a:cubicBezTo>
                    <a:pt x="7144" y="42386"/>
                    <a:pt x="48101" y="7144"/>
                    <a:pt x="97631" y="7144"/>
                  </a:cubicBezTo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BA89F8BA-1E4E-412F-AE5B-5D0AE1F39DB4}"/>
                </a:ext>
              </a:extLst>
            </p:cNvPr>
            <p:cNvSpPr/>
            <p:nvPr/>
          </p:nvSpPr>
          <p:spPr>
            <a:xfrm>
              <a:off x="5143976" y="3247459"/>
              <a:ext cx="123825" cy="180975"/>
            </a:xfrm>
            <a:custGeom>
              <a:avLst/>
              <a:gdLst>
                <a:gd name="connsiteX0" fmla="*/ 7144 w 123825"/>
                <a:gd name="connsiteY0" fmla="*/ 7144 h 180975"/>
                <a:gd name="connsiteX1" fmla="*/ 125254 w 123825"/>
                <a:gd name="connsiteY1" fmla="*/ 7144 h 180975"/>
                <a:gd name="connsiteX2" fmla="*/ 125254 w 123825"/>
                <a:gd name="connsiteY2" fmla="*/ 33814 h 180975"/>
                <a:gd name="connsiteX3" fmla="*/ 37624 w 123825"/>
                <a:gd name="connsiteY3" fmla="*/ 33814 h 180975"/>
                <a:gd name="connsiteX4" fmla="*/ 37624 w 123825"/>
                <a:gd name="connsiteY4" fmla="*/ 78581 h 180975"/>
                <a:gd name="connsiteX5" fmla="*/ 123349 w 123825"/>
                <a:gd name="connsiteY5" fmla="*/ 78581 h 180975"/>
                <a:gd name="connsiteX6" fmla="*/ 123349 w 123825"/>
                <a:gd name="connsiteY6" fmla="*/ 105251 h 180975"/>
                <a:gd name="connsiteX7" fmla="*/ 37624 w 123825"/>
                <a:gd name="connsiteY7" fmla="*/ 105251 h 180975"/>
                <a:gd name="connsiteX8" fmla="*/ 37624 w 123825"/>
                <a:gd name="connsiteY8" fmla="*/ 152876 h 180975"/>
                <a:gd name="connsiteX9" fmla="*/ 125254 w 123825"/>
                <a:gd name="connsiteY9" fmla="*/ 152876 h 180975"/>
                <a:gd name="connsiteX10" fmla="*/ 125254 w 123825"/>
                <a:gd name="connsiteY10" fmla="*/ 179546 h 180975"/>
                <a:gd name="connsiteX11" fmla="*/ 7144 w 123825"/>
                <a:gd name="connsiteY11" fmla="*/ 179546 h 180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3825" h="180975">
                  <a:moveTo>
                    <a:pt x="7144" y="7144"/>
                  </a:moveTo>
                  <a:lnTo>
                    <a:pt x="125254" y="7144"/>
                  </a:lnTo>
                  <a:lnTo>
                    <a:pt x="125254" y="33814"/>
                  </a:lnTo>
                  <a:lnTo>
                    <a:pt x="37624" y="33814"/>
                  </a:lnTo>
                  <a:lnTo>
                    <a:pt x="37624" y="78581"/>
                  </a:lnTo>
                  <a:lnTo>
                    <a:pt x="123349" y="78581"/>
                  </a:lnTo>
                  <a:lnTo>
                    <a:pt x="123349" y="105251"/>
                  </a:lnTo>
                  <a:lnTo>
                    <a:pt x="37624" y="105251"/>
                  </a:lnTo>
                  <a:lnTo>
                    <a:pt x="37624" y="152876"/>
                  </a:lnTo>
                  <a:lnTo>
                    <a:pt x="125254" y="152876"/>
                  </a:lnTo>
                  <a:lnTo>
                    <a:pt x="125254" y="179546"/>
                  </a:lnTo>
                  <a:lnTo>
                    <a:pt x="7144" y="179546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3CAD372A-6B4A-4365-A359-A2441DD7F5A5}"/>
                </a:ext>
              </a:extLst>
            </p:cNvPr>
            <p:cNvSpPr/>
            <p:nvPr/>
          </p:nvSpPr>
          <p:spPr>
            <a:xfrm>
              <a:off x="5360193" y="3247459"/>
              <a:ext cx="161925" cy="180975"/>
            </a:xfrm>
            <a:custGeom>
              <a:avLst/>
              <a:gdLst>
                <a:gd name="connsiteX0" fmla="*/ 36671 w 161925"/>
                <a:gd name="connsiteY0" fmla="*/ 53816 h 180975"/>
                <a:gd name="connsiteX1" fmla="*/ 36671 w 161925"/>
                <a:gd name="connsiteY1" fmla="*/ 179546 h 180975"/>
                <a:gd name="connsiteX2" fmla="*/ 7144 w 161925"/>
                <a:gd name="connsiteY2" fmla="*/ 179546 h 180975"/>
                <a:gd name="connsiteX3" fmla="*/ 7144 w 161925"/>
                <a:gd name="connsiteY3" fmla="*/ 7144 h 180975"/>
                <a:gd name="connsiteX4" fmla="*/ 37624 w 161925"/>
                <a:gd name="connsiteY4" fmla="*/ 7144 h 180975"/>
                <a:gd name="connsiteX5" fmla="*/ 126206 w 161925"/>
                <a:gd name="connsiteY5" fmla="*/ 129064 h 180975"/>
                <a:gd name="connsiteX6" fmla="*/ 126206 w 161925"/>
                <a:gd name="connsiteY6" fmla="*/ 7144 h 180975"/>
                <a:gd name="connsiteX7" fmla="*/ 155734 w 161925"/>
                <a:gd name="connsiteY7" fmla="*/ 7144 h 180975"/>
                <a:gd name="connsiteX8" fmla="*/ 155734 w 161925"/>
                <a:gd name="connsiteY8" fmla="*/ 179546 h 180975"/>
                <a:gd name="connsiteX9" fmla="*/ 127159 w 161925"/>
                <a:gd name="connsiteY9" fmla="*/ 179546 h 180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1925" h="180975">
                  <a:moveTo>
                    <a:pt x="36671" y="53816"/>
                  </a:moveTo>
                  <a:lnTo>
                    <a:pt x="36671" y="179546"/>
                  </a:lnTo>
                  <a:lnTo>
                    <a:pt x="7144" y="179546"/>
                  </a:lnTo>
                  <a:lnTo>
                    <a:pt x="7144" y="7144"/>
                  </a:lnTo>
                  <a:lnTo>
                    <a:pt x="37624" y="7144"/>
                  </a:lnTo>
                  <a:lnTo>
                    <a:pt x="126206" y="129064"/>
                  </a:lnTo>
                  <a:lnTo>
                    <a:pt x="126206" y="7144"/>
                  </a:lnTo>
                  <a:lnTo>
                    <a:pt x="155734" y="7144"/>
                  </a:lnTo>
                  <a:lnTo>
                    <a:pt x="155734" y="179546"/>
                  </a:lnTo>
                  <a:lnTo>
                    <a:pt x="127159" y="179546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C53B1154-4CCB-41E3-B5F6-916A20341960}"/>
                </a:ext>
              </a:extLst>
            </p:cNvPr>
            <p:cNvSpPr/>
            <p:nvPr/>
          </p:nvSpPr>
          <p:spPr>
            <a:xfrm>
              <a:off x="5612606" y="3247459"/>
              <a:ext cx="123825" cy="180975"/>
            </a:xfrm>
            <a:custGeom>
              <a:avLst/>
              <a:gdLst>
                <a:gd name="connsiteX0" fmla="*/ 7144 w 123825"/>
                <a:gd name="connsiteY0" fmla="*/ 7144 h 180975"/>
                <a:gd name="connsiteX1" fmla="*/ 125254 w 123825"/>
                <a:gd name="connsiteY1" fmla="*/ 7144 h 180975"/>
                <a:gd name="connsiteX2" fmla="*/ 125254 w 123825"/>
                <a:gd name="connsiteY2" fmla="*/ 33814 h 180975"/>
                <a:gd name="connsiteX3" fmla="*/ 37624 w 123825"/>
                <a:gd name="connsiteY3" fmla="*/ 33814 h 180975"/>
                <a:gd name="connsiteX4" fmla="*/ 37624 w 123825"/>
                <a:gd name="connsiteY4" fmla="*/ 78581 h 180975"/>
                <a:gd name="connsiteX5" fmla="*/ 123349 w 123825"/>
                <a:gd name="connsiteY5" fmla="*/ 78581 h 180975"/>
                <a:gd name="connsiteX6" fmla="*/ 123349 w 123825"/>
                <a:gd name="connsiteY6" fmla="*/ 105251 h 180975"/>
                <a:gd name="connsiteX7" fmla="*/ 37624 w 123825"/>
                <a:gd name="connsiteY7" fmla="*/ 105251 h 180975"/>
                <a:gd name="connsiteX8" fmla="*/ 37624 w 123825"/>
                <a:gd name="connsiteY8" fmla="*/ 152876 h 180975"/>
                <a:gd name="connsiteX9" fmla="*/ 125254 w 123825"/>
                <a:gd name="connsiteY9" fmla="*/ 152876 h 180975"/>
                <a:gd name="connsiteX10" fmla="*/ 125254 w 123825"/>
                <a:gd name="connsiteY10" fmla="*/ 179546 h 180975"/>
                <a:gd name="connsiteX11" fmla="*/ 7144 w 123825"/>
                <a:gd name="connsiteY11" fmla="*/ 179546 h 180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3825" h="180975">
                  <a:moveTo>
                    <a:pt x="7144" y="7144"/>
                  </a:moveTo>
                  <a:lnTo>
                    <a:pt x="125254" y="7144"/>
                  </a:lnTo>
                  <a:lnTo>
                    <a:pt x="125254" y="33814"/>
                  </a:lnTo>
                  <a:lnTo>
                    <a:pt x="37624" y="33814"/>
                  </a:lnTo>
                  <a:lnTo>
                    <a:pt x="37624" y="78581"/>
                  </a:lnTo>
                  <a:lnTo>
                    <a:pt x="123349" y="78581"/>
                  </a:lnTo>
                  <a:lnTo>
                    <a:pt x="123349" y="105251"/>
                  </a:lnTo>
                  <a:lnTo>
                    <a:pt x="37624" y="105251"/>
                  </a:lnTo>
                  <a:lnTo>
                    <a:pt x="37624" y="152876"/>
                  </a:lnTo>
                  <a:lnTo>
                    <a:pt x="125254" y="152876"/>
                  </a:lnTo>
                  <a:lnTo>
                    <a:pt x="125254" y="179546"/>
                  </a:lnTo>
                  <a:lnTo>
                    <a:pt x="7144" y="179546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F6C6850D-7C49-49C3-B066-B5642AB34535}"/>
                </a:ext>
              </a:extLst>
            </p:cNvPr>
            <p:cNvSpPr/>
            <p:nvPr/>
          </p:nvSpPr>
          <p:spPr>
            <a:xfrm>
              <a:off x="5828823" y="3247459"/>
              <a:ext cx="142875" cy="180975"/>
            </a:xfrm>
            <a:custGeom>
              <a:avLst/>
              <a:gdLst>
                <a:gd name="connsiteX0" fmla="*/ 78581 w 142875"/>
                <a:gd name="connsiteY0" fmla="*/ 33814 h 180975"/>
                <a:gd name="connsiteX1" fmla="*/ 37624 w 142875"/>
                <a:gd name="connsiteY1" fmla="*/ 33814 h 180975"/>
                <a:gd name="connsiteX2" fmla="*/ 37624 w 142875"/>
                <a:gd name="connsiteY2" fmla="*/ 88106 h 180975"/>
                <a:gd name="connsiteX3" fmla="*/ 78581 w 142875"/>
                <a:gd name="connsiteY3" fmla="*/ 88106 h 180975"/>
                <a:gd name="connsiteX4" fmla="*/ 108109 w 142875"/>
                <a:gd name="connsiteY4" fmla="*/ 60484 h 180975"/>
                <a:gd name="connsiteX5" fmla="*/ 78581 w 142875"/>
                <a:gd name="connsiteY5" fmla="*/ 33814 h 180975"/>
                <a:gd name="connsiteX6" fmla="*/ 67151 w 142875"/>
                <a:gd name="connsiteY6" fmla="*/ 114776 h 180975"/>
                <a:gd name="connsiteX7" fmla="*/ 37624 w 142875"/>
                <a:gd name="connsiteY7" fmla="*/ 114776 h 180975"/>
                <a:gd name="connsiteX8" fmla="*/ 37624 w 142875"/>
                <a:gd name="connsiteY8" fmla="*/ 178594 h 180975"/>
                <a:gd name="connsiteX9" fmla="*/ 7144 w 142875"/>
                <a:gd name="connsiteY9" fmla="*/ 178594 h 180975"/>
                <a:gd name="connsiteX10" fmla="*/ 7144 w 142875"/>
                <a:gd name="connsiteY10" fmla="*/ 7144 h 180975"/>
                <a:gd name="connsiteX11" fmla="*/ 82391 w 142875"/>
                <a:gd name="connsiteY11" fmla="*/ 7144 h 180975"/>
                <a:gd name="connsiteX12" fmla="*/ 138589 w 142875"/>
                <a:gd name="connsiteY12" fmla="*/ 61436 h 180975"/>
                <a:gd name="connsiteX13" fmla="*/ 97631 w 142875"/>
                <a:gd name="connsiteY13" fmla="*/ 111919 h 180975"/>
                <a:gd name="connsiteX14" fmla="*/ 139541 w 142875"/>
                <a:gd name="connsiteY14" fmla="*/ 179546 h 180975"/>
                <a:gd name="connsiteX15" fmla="*/ 104299 w 142875"/>
                <a:gd name="connsiteY15" fmla="*/ 179546 h 180975"/>
                <a:gd name="connsiteX16" fmla="*/ 67151 w 142875"/>
                <a:gd name="connsiteY16" fmla="*/ 114776 h 180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42875" h="180975">
                  <a:moveTo>
                    <a:pt x="78581" y="33814"/>
                  </a:moveTo>
                  <a:lnTo>
                    <a:pt x="37624" y="33814"/>
                  </a:lnTo>
                  <a:lnTo>
                    <a:pt x="37624" y="88106"/>
                  </a:lnTo>
                  <a:lnTo>
                    <a:pt x="78581" y="88106"/>
                  </a:lnTo>
                  <a:cubicBezTo>
                    <a:pt x="95726" y="88106"/>
                    <a:pt x="108109" y="77629"/>
                    <a:pt x="108109" y="60484"/>
                  </a:cubicBezTo>
                  <a:cubicBezTo>
                    <a:pt x="108109" y="44291"/>
                    <a:pt x="95726" y="33814"/>
                    <a:pt x="78581" y="33814"/>
                  </a:cubicBezTo>
                  <a:moveTo>
                    <a:pt x="67151" y="114776"/>
                  </a:moveTo>
                  <a:lnTo>
                    <a:pt x="37624" y="114776"/>
                  </a:lnTo>
                  <a:lnTo>
                    <a:pt x="37624" y="178594"/>
                  </a:lnTo>
                  <a:lnTo>
                    <a:pt x="7144" y="178594"/>
                  </a:lnTo>
                  <a:lnTo>
                    <a:pt x="7144" y="7144"/>
                  </a:lnTo>
                  <a:lnTo>
                    <a:pt x="82391" y="7144"/>
                  </a:lnTo>
                  <a:cubicBezTo>
                    <a:pt x="116681" y="7144"/>
                    <a:pt x="138589" y="29051"/>
                    <a:pt x="138589" y="61436"/>
                  </a:cubicBezTo>
                  <a:cubicBezTo>
                    <a:pt x="138589" y="91916"/>
                    <a:pt x="118586" y="109061"/>
                    <a:pt x="97631" y="111919"/>
                  </a:cubicBezTo>
                  <a:lnTo>
                    <a:pt x="139541" y="179546"/>
                  </a:lnTo>
                  <a:lnTo>
                    <a:pt x="104299" y="179546"/>
                  </a:lnTo>
                  <a:lnTo>
                    <a:pt x="67151" y="114776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80BF9C5A-2988-4861-BEDB-DE33E277C614}"/>
                </a:ext>
              </a:extLst>
            </p:cNvPr>
            <p:cNvSpPr/>
            <p:nvPr/>
          </p:nvSpPr>
          <p:spPr>
            <a:xfrm>
              <a:off x="6039326" y="3247459"/>
              <a:ext cx="180975" cy="180975"/>
            </a:xfrm>
            <a:custGeom>
              <a:avLst/>
              <a:gdLst>
                <a:gd name="connsiteX0" fmla="*/ 62389 w 180975"/>
                <a:gd name="connsiteY0" fmla="*/ 119539 h 180975"/>
                <a:gd name="connsiteX1" fmla="*/ 127159 w 180975"/>
                <a:gd name="connsiteY1" fmla="*/ 119539 h 180975"/>
                <a:gd name="connsiteX2" fmla="*/ 94774 w 180975"/>
                <a:gd name="connsiteY2" fmla="*/ 32861 h 180975"/>
                <a:gd name="connsiteX3" fmla="*/ 62389 w 180975"/>
                <a:gd name="connsiteY3" fmla="*/ 119539 h 180975"/>
                <a:gd name="connsiteX4" fmla="*/ 134779 w 180975"/>
                <a:gd name="connsiteY4" fmla="*/ 146209 h 180975"/>
                <a:gd name="connsiteX5" fmla="*/ 52864 w 180975"/>
                <a:gd name="connsiteY5" fmla="*/ 146209 h 180975"/>
                <a:gd name="connsiteX6" fmla="*/ 40481 w 180975"/>
                <a:gd name="connsiteY6" fmla="*/ 179546 h 180975"/>
                <a:gd name="connsiteX7" fmla="*/ 7144 w 180975"/>
                <a:gd name="connsiteY7" fmla="*/ 179546 h 180975"/>
                <a:gd name="connsiteX8" fmla="*/ 74771 w 180975"/>
                <a:gd name="connsiteY8" fmla="*/ 7144 h 180975"/>
                <a:gd name="connsiteX9" fmla="*/ 112871 w 180975"/>
                <a:gd name="connsiteY9" fmla="*/ 7144 h 180975"/>
                <a:gd name="connsiteX10" fmla="*/ 180499 w 180975"/>
                <a:gd name="connsiteY10" fmla="*/ 179546 h 180975"/>
                <a:gd name="connsiteX11" fmla="*/ 147161 w 180975"/>
                <a:gd name="connsiteY11" fmla="*/ 179546 h 180975"/>
                <a:gd name="connsiteX12" fmla="*/ 134779 w 180975"/>
                <a:gd name="connsiteY12" fmla="*/ 146209 h 180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80975" h="180975">
                  <a:moveTo>
                    <a:pt x="62389" y="119539"/>
                  </a:moveTo>
                  <a:lnTo>
                    <a:pt x="127159" y="119539"/>
                  </a:lnTo>
                  <a:lnTo>
                    <a:pt x="94774" y="32861"/>
                  </a:lnTo>
                  <a:lnTo>
                    <a:pt x="62389" y="119539"/>
                  </a:lnTo>
                  <a:close/>
                  <a:moveTo>
                    <a:pt x="134779" y="146209"/>
                  </a:moveTo>
                  <a:lnTo>
                    <a:pt x="52864" y="146209"/>
                  </a:lnTo>
                  <a:lnTo>
                    <a:pt x="40481" y="179546"/>
                  </a:lnTo>
                  <a:lnTo>
                    <a:pt x="7144" y="179546"/>
                  </a:lnTo>
                  <a:lnTo>
                    <a:pt x="74771" y="7144"/>
                  </a:lnTo>
                  <a:lnTo>
                    <a:pt x="112871" y="7144"/>
                  </a:lnTo>
                  <a:lnTo>
                    <a:pt x="180499" y="179546"/>
                  </a:lnTo>
                  <a:lnTo>
                    <a:pt x="147161" y="179546"/>
                  </a:lnTo>
                  <a:lnTo>
                    <a:pt x="134779" y="14620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A6CF0F05-4803-4502-AC63-A56C02847997}"/>
                </a:ext>
              </a:extLst>
            </p:cNvPr>
            <p:cNvSpPr/>
            <p:nvPr/>
          </p:nvSpPr>
          <p:spPr>
            <a:xfrm>
              <a:off x="6270783" y="3247459"/>
              <a:ext cx="142875" cy="180975"/>
            </a:xfrm>
            <a:custGeom>
              <a:avLst/>
              <a:gdLst>
                <a:gd name="connsiteX0" fmla="*/ 59531 w 142875"/>
                <a:gd name="connsiteY0" fmla="*/ 33814 h 180975"/>
                <a:gd name="connsiteX1" fmla="*/ 7144 w 142875"/>
                <a:gd name="connsiteY1" fmla="*/ 33814 h 180975"/>
                <a:gd name="connsiteX2" fmla="*/ 7144 w 142875"/>
                <a:gd name="connsiteY2" fmla="*/ 7144 h 180975"/>
                <a:gd name="connsiteX3" fmla="*/ 142399 w 142875"/>
                <a:gd name="connsiteY3" fmla="*/ 7144 h 180975"/>
                <a:gd name="connsiteX4" fmla="*/ 142399 w 142875"/>
                <a:gd name="connsiteY4" fmla="*/ 33814 h 180975"/>
                <a:gd name="connsiteX5" fmla="*/ 90011 w 142875"/>
                <a:gd name="connsiteY5" fmla="*/ 33814 h 180975"/>
                <a:gd name="connsiteX6" fmla="*/ 90011 w 142875"/>
                <a:gd name="connsiteY6" fmla="*/ 179546 h 180975"/>
                <a:gd name="connsiteX7" fmla="*/ 59531 w 142875"/>
                <a:gd name="connsiteY7" fmla="*/ 179546 h 180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42875" h="180975">
                  <a:moveTo>
                    <a:pt x="59531" y="33814"/>
                  </a:moveTo>
                  <a:lnTo>
                    <a:pt x="7144" y="33814"/>
                  </a:lnTo>
                  <a:lnTo>
                    <a:pt x="7144" y="7144"/>
                  </a:lnTo>
                  <a:lnTo>
                    <a:pt x="142399" y="7144"/>
                  </a:lnTo>
                  <a:lnTo>
                    <a:pt x="142399" y="33814"/>
                  </a:lnTo>
                  <a:lnTo>
                    <a:pt x="90011" y="33814"/>
                  </a:lnTo>
                  <a:lnTo>
                    <a:pt x="90011" y="179546"/>
                  </a:lnTo>
                  <a:lnTo>
                    <a:pt x="59531" y="179546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AEFA3588-DDA9-49CC-80CD-B4E67A74DB0E}"/>
                </a:ext>
              </a:extLst>
            </p:cNvPr>
            <p:cNvSpPr/>
            <p:nvPr/>
          </p:nvSpPr>
          <p:spPr>
            <a:xfrm>
              <a:off x="6498431" y="3247459"/>
              <a:ext cx="38100" cy="180975"/>
            </a:xfrm>
            <a:custGeom>
              <a:avLst/>
              <a:gdLst>
                <a:gd name="connsiteX0" fmla="*/ 7144 w 38100"/>
                <a:gd name="connsiteY0" fmla="*/ 7144 h 180975"/>
                <a:gd name="connsiteX1" fmla="*/ 37624 w 38100"/>
                <a:gd name="connsiteY1" fmla="*/ 7144 h 180975"/>
                <a:gd name="connsiteX2" fmla="*/ 37624 w 38100"/>
                <a:gd name="connsiteY2" fmla="*/ 179546 h 180975"/>
                <a:gd name="connsiteX3" fmla="*/ 7144 w 38100"/>
                <a:gd name="connsiteY3" fmla="*/ 179546 h 180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100" h="180975">
                  <a:moveTo>
                    <a:pt x="7144" y="7144"/>
                  </a:moveTo>
                  <a:lnTo>
                    <a:pt x="37624" y="7144"/>
                  </a:lnTo>
                  <a:lnTo>
                    <a:pt x="37624" y="179546"/>
                  </a:lnTo>
                  <a:lnTo>
                    <a:pt x="7144" y="179546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66116502-82F9-4294-8A59-DFC4E5C9E4DD}"/>
                </a:ext>
              </a:extLst>
            </p:cNvPr>
            <p:cNvSpPr/>
            <p:nvPr/>
          </p:nvSpPr>
          <p:spPr>
            <a:xfrm>
              <a:off x="6911816" y="3247459"/>
              <a:ext cx="161925" cy="180975"/>
            </a:xfrm>
            <a:custGeom>
              <a:avLst/>
              <a:gdLst>
                <a:gd name="connsiteX0" fmla="*/ 37624 w 161925"/>
                <a:gd name="connsiteY0" fmla="*/ 53816 h 180975"/>
                <a:gd name="connsiteX1" fmla="*/ 37624 w 161925"/>
                <a:gd name="connsiteY1" fmla="*/ 179546 h 180975"/>
                <a:gd name="connsiteX2" fmla="*/ 7144 w 161925"/>
                <a:gd name="connsiteY2" fmla="*/ 179546 h 180975"/>
                <a:gd name="connsiteX3" fmla="*/ 7144 w 161925"/>
                <a:gd name="connsiteY3" fmla="*/ 7144 h 180975"/>
                <a:gd name="connsiteX4" fmla="*/ 38576 w 161925"/>
                <a:gd name="connsiteY4" fmla="*/ 7144 h 180975"/>
                <a:gd name="connsiteX5" fmla="*/ 126206 w 161925"/>
                <a:gd name="connsiteY5" fmla="*/ 129064 h 180975"/>
                <a:gd name="connsiteX6" fmla="*/ 126206 w 161925"/>
                <a:gd name="connsiteY6" fmla="*/ 7144 h 180975"/>
                <a:gd name="connsiteX7" fmla="*/ 156686 w 161925"/>
                <a:gd name="connsiteY7" fmla="*/ 7144 h 180975"/>
                <a:gd name="connsiteX8" fmla="*/ 156686 w 161925"/>
                <a:gd name="connsiteY8" fmla="*/ 179546 h 180975"/>
                <a:gd name="connsiteX9" fmla="*/ 127159 w 161925"/>
                <a:gd name="connsiteY9" fmla="*/ 179546 h 180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1925" h="180975">
                  <a:moveTo>
                    <a:pt x="37624" y="53816"/>
                  </a:moveTo>
                  <a:lnTo>
                    <a:pt x="37624" y="179546"/>
                  </a:lnTo>
                  <a:lnTo>
                    <a:pt x="7144" y="179546"/>
                  </a:lnTo>
                  <a:lnTo>
                    <a:pt x="7144" y="7144"/>
                  </a:lnTo>
                  <a:lnTo>
                    <a:pt x="38576" y="7144"/>
                  </a:lnTo>
                  <a:lnTo>
                    <a:pt x="126206" y="129064"/>
                  </a:lnTo>
                  <a:lnTo>
                    <a:pt x="126206" y="7144"/>
                  </a:lnTo>
                  <a:lnTo>
                    <a:pt x="156686" y="7144"/>
                  </a:lnTo>
                  <a:lnTo>
                    <a:pt x="156686" y="179546"/>
                  </a:lnTo>
                  <a:lnTo>
                    <a:pt x="127159" y="179546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086AF75A-4477-43F2-8725-478EC453AE5B}"/>
                </a:ext>
              </a:extLst>
            </p:cNvPr>
            <p:cNvSpPr/>
            <p:nvPr/>
          </p:nvSpPr>
          <p:spPr>
            <a:xfrm>
              <a:off x="7154703" y="3244601"/>
              <a:ext cx="142875" cy="190500"/>
            </a:xfrm>
            <a:custGeom>
              <a:avLst/>
              <a:gdLst>
                <a:gd name="connsiteX0" fmla="*/ 23336 w 142875"/>
                <a:gd name="connsiteY0" fmla="*/ 134779 h 190500"/>
                <a:gd name="connsiteX1" fmla="*/ 77629 w 142875"/>
                <a:gd name="connsiteY1" fmla="*/ 158591 h 190500"/>
                <a:gd name="connsiteX2" fmla="*/ 111919 w 142875"/>
                <a:gd name="connsiteY2" fmla="*/ 134779 h 190500"/>
                <a:gd name="connsiteX3" fmla="*/ 72866 w 142875"/>
                <a:gd name="connsiteY3" fmla="*/ 109061 h 190500"/>
                <a:gd name="connsiteX4" fmla="*/ 11906 w 142875"/>
                <a:gd name="connsiteY4" fmla="*/ 57626 h 190500"/>
                <a:gd name="connsiteX5" fmla="*/ 74771 w 142875"/>
                <a:gd name="connsiteY5" fmla="*/ 7144 h 190500"/>
                <a:gd name="connsiteX6" fmla="*/ 139541 w 142875"/>
                <a:gd name="connsiteY6" fmla="*/ 30956 h 190500"/>
                <a:gd name="connsiteX7" fmla="*/ 122396 w 142875"/>
                <a:gd name="connsiteY7" fmla="*/ 53816 h 190500"/>
                <a:gd name="connsiteX8" fmla="*/ 72866 w 142875"/>
                <a:gd name="connsiteY8" fmla="*/ 33814 h 190500"/>
                <a:gd name="connsiteX9" fmla="*/ 43339 w 142875"/>
                <a:gd name="connsiteY9" fmla="*/ 55721 h 190500"/>
                <a:gd name="connsiteX10" fmla="*/ 81439 w 142875"/>
                <a:gd name="connsiteY10" fmla="*/ 78581 h 190500"/>
                <a:gd name="connsiteX11" fmla="*/ 143351 w 142875"/>
                <a:gd name="connsiteY11" fmla="*/ 131921 h 190500"/>
                <a:gd name="connsiteX12" fmla="*/ 76676 w 142875"/>
                <a:gd name="connsiteY12" fmla="*/ 185261 h 190500"/>
                <a:gd name="connsiteX13" fmla="*/ 7144 w 142875"/>
                <a:gd name="connsiteY13" fmla="*/ 157639 h 190500"/>
                <a:gd name="connsiteX14" fmla="*/ 23336 w 142875"/>
                <a:gd name="connsiteY14" fmla="*/ 134779 h 190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42875" h="190500">
                  <a:moveTo>
                    <a:pt x="23336" y="134779"/>
                  </a:moveTo>
                  <a:cubicBezTo>
                    <a:pt x="34766" y="147161"/>
                    <a:pt x="53816" y="158591"/>
                    <a:pt x="77629" y="158591"/>
                  </a:cubicBezTo>
                  <a:cubicBezTo>
                    <a:pt x="102394" y="158591"/>
                    <a:pt x="111919" y="146209"/>
                    <a:pt x="111919" y="134779"/>
                  </a:cubicBezTo>
                  <a:cubicBezTo>
                    <a:pt x="111919" y="119539"/>
                    <a:pt x="93821" y="114776"/>
                    <a:pt x="72866" y="109061"/>
                  </a:cubicBezTo>
                  <a:cubicBezTo>
                    <a:pt x="44291" y="102394"/>
                    <a:pt x="11906" y="93821"/>
                    <a:pt x="11906" y="57626"/>
                  </a:cubicBezTo>
                  <a:cubicBezTo>
                    <a:pt x="11906" y="29051"/>
                    <a:pt x="36671" y="7144"/>
                    <a:pt x="74771" y="7144"/>
                  </a:cubicBezTo>
                  <a:cubicBezTo>
                    <a:pt x="101441" y="7144"/>
                    <a:pt x="123349" y="15716"/>
                    <a:pt x="139541" y="30956"/>
                  </a:cubicBezTo>
                  <a:lnTo>
                    <a:pt x="122396" y="53816"/>
                  </a:lnTo>
                  <a:cubicBezTo>
                    <a:pt x="109061" y="40481"/>
                    <a:pt x="90964" y="33814"/>
                    <a:pt x="72866" y="33814"/>
                  </a:cubicBezTo>
                  <a:cubicBezTo>
                    <a:pt x="54769" y="33814"/>
                    <a:pt x="43339" y="42386"/>
                    <a:pt x="43339" y="55721"/>
                  </a:cubicBezTo>
                  <a:cubicBezTo>
                    <a:pt x="43339" y="69056"/>
                    <a:pt x="60484" y="73819"/>
                    <a:pt x="81439" y="78581"/>
                  </a:cubicBezTo>
                  <a:cubicBezTo>
                    <a:pt x="110014" y="86201"/>
                    <a:pt x="143351" y="94774"/>
                    <a:pt x="143351" y="131921"/>
                  </a:cubicBezTo>
                  <a:cubicBezTo>
                    <a:pt x="143351" y="160496"/>
                    <a:pt x="123349" y="185261"/>
                    <a:pt x="76676" y="185261"/>
                  </a:cubicBezTo>
                  <a:cubicBezTo>
                    <a:pt x="45244" y="185261"/>
                    <a:pt x="22384" y="173831"/>
                    <a:pt x="7144" y="157639"/>
                  </a:cubicBezTo>
                  <a:lnTo>
                    <a:pt x="23336" y="13477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</p:grp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3421C98F-F55F-4B0B-8A60-9075E6CECFF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207194" y="3912309"/>
            <a:ext cx="5777614" cy="433387"/>
          </a:xfrm>
        </p:spPr>
        <p:txBody>
          <a:bodyPr lIns="0" tIns="0" rIns="0" bIns="0">
            <a:noAutofit/>
          </a:bodyPr>
          <a:lstStyle>
            <a:lvl1pPr algn="ctr">
              <a:defRPr sz="1400" b="1">
                <a:solidFill>
                  <a:srgbClr val="191933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66" name="Graphic 65">
            <a:extLst>
              <a:ext uri="{FF2B5EF4-FFF2-40B4-BE49-F238E27FC236}">
                <a16:creationId xmlns:a16="http://schemas.microsoft.com/office/drawing/2014/main" id="{8D77D035-5155-4337-9EE1-51AB0397C72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2583966" y="4675418"/>
            <a:ext cx="6428211" cy="1270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28674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108">
          <p15:clr>
            <a:srgbClr val="FBAE40"/>
          </p15:clr>
        </p15:guide>
        <p15:guide id="5" orient="horz" pos="2296">
          <p15:clr>
            <a:srgbClr val="FBAE40"/>
          </p15:clr>
        </p15:guide>
        <p15:guide id="6" orient="horz" pos="2137">
          <p15:clr>
            <a:srgbClr val="FBAE40"/>
          </p15:clr>
        </p15:guide>
        <p15:guide id="8" pos="211">
          <p15:clr>
            <a:srgbClr val="FBAE40"/>
          </p15:clr>
        </p15:guide>
        <p15:guide id="10" pos="7469">
          <p15:clr>
            <a:srgbClr val="FBAE40"/>
          </p15:clr>
        </p15:guide>
        <p15:guide id="11" orient="horz" pos="420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89112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108">
          <p15:clr>
            <a:srgbClr val="FBAE40"/>
          </p15:clr>
        </p15:guide>
        <p15:guide id="5" orient="horz" pos="2372">
          <p15:clr>
            <a:srgbClr val="FBAE40"/>
          </p15:clr>
        </p15:guide>
        <p15:guide id="6" orient="horz" pos="2504">
          <p15:clr>
            <a:srgbClr val="FBAE40"/>
          </p15:clr>
        </p15:guide>
        <p15:guide id="8" pos="211">
          <p15:clr>
            <a:srgbClr val="FBAE40"/>
          </p15:clr>
        </p15:guide>
        <p15:guide id="10" pos="7469">
          <p15:clr>
            <a:srgbClr val="FBAE40"/>
          </p15:clr>
        </p15:guide>
        <p15:guide id="11" orient="horz" pos="420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21" Type="http://schemas.openxmlformats.org/officeDocument/2006/relationships/theme" Target="../theme/theme2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9" r:id="rId4"/>
    <p:sldLayoutId id="2147483681" r:id="rId5"/>
    <p:sldLayoutId id="2147483678" r:id="rId6"/>
    <p:sldLayoutId id="2147483682" r:id="rId7"/>
    <p:sldLayoutId id="2147483673" r:id="rId8"/>
    <p:sldLayoutId id="2147483674" r:id="rId9"/>
    <p:sldLayoutId id="2147483680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41356D-926E-4BF9-8395-DF5DB058D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52F4CC-22D1-43BC-92C1-FB62E853F9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2C2509-A90F-4EDE-B120-09055BC093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7645" y="6310312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dirty="0"/>
              <a:t>SECTION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84B62D-8336-484C-BDBA-E2A59FCE81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5D5142-0409-4123-9E0E-A0AA31D6AF5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0421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4" r:id="rId3"/>
    <p:sldLayoutId id="2147483650" r:id="rId4"/>
    <p:sldLayoutId id="2147483668" r:id="rId5"/>
    <p:sldLayoutId id="2147483669" r:id="rId6"/>
    <p:sldLayoutId id="2147483657" r:id="rId7"/>
    <p:sldLayoutId id="2147483658" r:id="rId8"/>
    <p:sldLayoutId id="2147483661" r:id="rId9"/>
    <p:sldLayoutId id="2147483662" r:id="rId10"/>
    <p:sldLayoutId id="2147483649" r:id="rId11"/>
    <p:sldLayoutId id="2147483663" r:id="rId12"/>
    <p:sldLayoutId id="2147483666" r:id="rId13"/>
    <p:sldLayoutId id="2147483664" r:id="rId14"/>
    <p:sldLayoutId id="2147483670" r:id="rId15"/>
    <p:sldLayoutId id="2147483665" r:id="rId16"/>
    <p:sldLayoutId id="2147483667" r:id="rId17"/>
    <p:sldLayoutId id="2147483671" r:id="rId18"/>
    <p:sldLayoutId id="2147483672" r:id="rId19"/>
    <p:sldLayoutId id="2147483653" r:id="rId20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FE6579B-14EF-4474-B3FF-DDE19289838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5D5142-0409-4123-9E0E-A0AA31D6AF59}" type="slidenum">
              <a:rPr kumimoji="0" lang="en-GB" sz="500" b="1" i="0" u="none" strike="noStrike" kern="1200" cap="none" spc="10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500" b="1" i="0" u="none" strike="noStrike" kern="1200" cap="none" spc="1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1CB50EB-4DE1-4911-80AA-1B801FD03B7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7488" y="417927"/>
            <a:ext cx="5367106" cy="419642"/>
          </a:xfrm>
        </p:spPr>
        <p:txBody>
          <a:bodyPr/>
          <a:lstStyle/>
          <a:p>
            <a:r>
              <a:rPr lang="en-GB" dirty="0"/>
              <a:t>Live Streaming Protocol – 2021 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59D64776-4307-4E0C-9107-BC19535AA17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2123" y="1714052"/>
            <a:ext cx="11952405" cy="4814328"/>
          </a:xfrm>
        </p:spPr>
        <p:txBody>
          <a:bodyPr vert="horz" lIns="0" tIns="0" rIns="0" bIns="0" rtlCol="0" anchor="t">
            <a:normAutofit/>
          </a:bodyPr>
          <a:lstStyle/>
          <a:p>
            <a:pPr marL="342900" indent="-3429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sz="2400" dirty="0">
              <a:solidFill>
                <a:schemeClr val="tx1"/>
              </a:solidFill>
            </a:endParaRPr>
          </a:p>
          <a:p>
            <a:pPr lvl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endParaRPr lang="en-GB" dirty="0"/>
          </a:p>
          <a:p>
            <a:pPr marL="285750" lvl="0" indent="-2857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dirty="0"/>
          </a:p>
          <a:p>
            <a:pPr lvl="0"/>
            <a:endParaRPr lang="en-GB" dirty="0"/>
          </a:p>
          <a:p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BFA8329-4CA6-4968-8643-C36C2D7930BB}"/>
              </a:ext>
            </a:extLst>
          </p:cNvPr>
          <p:cNvSpPr txBox="1"/>
          <p:nvPr/>
        </p:nvSpPr>
        <p:spPr>
          <a:xfrm>
            <a:off x="147472" y="1491239"/>
            <a:ext cx="11580697" cy="466146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HEADLINES: - 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Written permission from the League Secretary required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The club filming the game must obtain prior approval from both teams and the umpires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Safe Hand</a:t>
            </a:r>
            <a:r>
              <a:rPr lang="en-GB" dirty="0">
                <a:ea typeface="Calibri" panose="020F0502020204030204" pitchFamily="34" charset="0"/>
                <a:cs typeface="Calibri" panose="020F0502020204030204" pitchFamily="34" charset="0"/>
              </a:rPr>
              <a:t>s Management Protocols </a:t>
            </a:r>
            <a:r>
              <a:rPr lang="en-GB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must be followed 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Every effort to be made to ensure spectators are aware that filming is taking place.  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Ensure permissions are in place in time for the start of the match 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League’s Social Media Policy must be fully observed 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Live streaming can be an extremely effective tool but it is not a DRS system.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Players or club officials videoing umpires on phones or cameras is not permitted at any time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Clubs are responsible for the actions of their players. 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Cameras can be located in any position including on the sightscreen, subject to any Home ground regulations and agreement with the umpires operating in the Division. 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78031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Inspiring Generations | Brand | 2019">
      <a:dk1>
        <a:sysClr val="windowText" lastClr="000000"/>
      </a:dk1>
      <a:lt1>
        <a:sysClr val="window" lastClr="FFFFFF"/>
      </a:lt1>
      <a:dk2>
        <a:srgbClr val="181832"/>
      </a:dk2>
      <a:lt2>
        <a:srgbClr val="E9425C"/>
      </a:lt2>
      <a:accent1>
        <a:srgbClr val="83CBCE"/>
      </a:accent1>
      <a:accent2>
        <a:srgbClr val="181832"/>
      </a:accent2>
      <a:accent3>
        <a:srgbClr val="002060"/>
      </a:accent3>
      <a:accent4>
        <a:srgbClr val="777777"/>
      </a:accent4>
      <a:accent5>
        <a:srgbClr val="E9425C"/>
      </a:accent5>
      <a:accent6>
        <a:srgbClr val="1DD7CE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67BC0032-A1CB-4AA4-90C7-DB6FB876E81F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FC2D3842BBD0468D139541E5535F96" ma:contentTypeVersion="" ma:contentTypeDescription="Create a new document." ma:contentTypeScope="" ma:versionID="5fd70a7aa4c1f2d26bfb6867099f2d52">
  <xsd:schema xmlns:xsd="http://www.w3.org/2001/XMLSchema" xmlns:xs="http://www.w3.org/2001/XMLSchema" xmlns:p="http://schemas.microsoft.com/office/2006/metadata/properties" xmlns:ns2="67BC0032-A1CB-4AA4-90C7-DB6FB876E81F" xmlns:ns3="67bc0032-a1cb-4aa4-90c7-db6fb876e81f" xmlns:ns4="24f936b7-7a4f-40d7-8c0c-b0e057cb7719" targetNamespace="http://schemas.microsoft.com/office/2006/metadata/properties" ma:root="true" ma:fieldsID="d735b8124f3e58e5002c03d9698cac80" ns2:_="" ns3:_="" ns4:_="">
    <xsd:import namespace="67BC0032-A1CB-4AA4-90C7-DB6FB876E81F"/>
    <xsd:import namespace="67bc0032-a1cb-4aa4-90c7-db6fb876e81f"/>
    <xsd:import namespace="24f936b7-7a4f-40d7-8c0c-b0e057cb771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Location" minOccurs="0"/>
                <xsd:element ref="ns2:_Flow_SignoffStatus" minOccurs="0"/>
                <xsd:element ref="ns3:MediaServiceOCR" minOccurs="0"/>
                <xsd:element ref="ns4:SharedWithUsers" minOccurs="0"/>
                <xsd:element ref="ns4:SharedWithDetail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BC0032-A1CB-4AA4-90C7-DB6FB876E81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_Flow_SignoffStatus" ma:index="13" nillable="true" ma:displayName="Sign-off status" ma:internalName="_x0024_Resources_x003a_core_x002c_Signoff_Status_x003b_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bc0032-a1cb-4aa4-90c7-db6fb876e81f" elementFormDefault="qualified">
    <xsd:import namespace="http://schemas.microsoft.com/office/2006/documentManagement/types"/>
    <xsd:import namespace="http://schemas.microsoft.com/office/infopath/2007/PartnerControls"/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f936b7-7a4f-40d7-8c0c-b0e057cb7719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68115C0-E664-426F-B35F-D400A52F6F0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97BAE1A-4D09-4434-B89B-A6A044C2AD09}">
  <ds:schemaRefs>
    <ds:schemaRef ds:uri="http://purl.org/dc/elements/1.1/"/>
    <ds:schemaRef ds:uri="24f936b7-7a4f-40d7-8c0c-b0e057cb7719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purl.org/dc/dcmitype/"/>
    <ds:schemaRef ds:uri="67BC0032-A1CB-4AA4-90C7-DB6FB876E81F"/>
    <ds:schemaRef ds:uri="http://schemas.microsoft.com/office/infopath/2007/PartnerControls"/>
    <ds:schemaRef ds:uri="67bc0032-a1cb-4aa4-90c7-db6fb876e81f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55F93A80-CEDD-4EF6-B9BB-2DAC4D3F44A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BC0032-A1CB-4AA4-90C7-DB6FB876E81F"/>
    <ds:schemaRef ds:uri="67bc0032-a1cb-4aa4-90c7-db6fb876e81f"/>
    <ds:schemaRef ds:uri="24f936b7-7a4f-40d7-8c0c-b0e057cb771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3854</TotalTime>
  <Words>146</Words>
  <Application>Microsoft Office PowerPoint</Application>
  <PresentationFormat>Widescreen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Nick Archer</cp:lastModifiedBy>
  <cp:revision>168</cp:revision>
  <dcterms:created xsi:type="dcterms:W3CDTF">2021-01-14T11:47:07Z</dcterms:created>
  <dcterms:modified xsi:type="dcterms:W3CDTF">2021-03-29T15:16:10Z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0x010100C1FC2D3842BBD0468D139541E5535F96</vt:lpwstr>
  </property>
</Properties>
</file>